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200000" cx="7200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68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68" orient="horz"/>
        <p:guide pos="22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09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09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b5ea6650d_0_0:notes"/>
          <p:cNvSpPr/>
          <p:nvPr>
            <p:ph idx="2" type="sldImg"/>
          </p:nvPr>
        </p:nvSpPr>
        <p:spPr>
          <a:xfrm>
            <a:off x="1714809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b5ea66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5440" y="1042275"/>
            <a:ext cx="6709200" cy="28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5433" y="3967279"/>
            <a:ext cx="6709200" cy="11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45433" y="1548381"/>
            <a:ext cx="6709200" cy="27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45433" y="4412563"/>
            <a:ext cx="6709200" cy="18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5433" y="3010814"/>
            <a:ext cx="6709200" cy="11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5433" y="622957"/>
            <a:ext cx="67092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5433" y="1613263"/>
            <a:ext cx="6709200" cy="4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45433" y="622957"/>
            <a:ext cx="67092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45433" y="1613263"/>
            <a:ext cx="3149400" cy="4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805039" y="1613263"/>
            <a:ext cx="3149400" cy="4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45433" y="622957"/>
            <a:ext cx="67092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45433" y="777743"/>
            <a:ext cx="2211000" cy="10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45433" y="1945197"/>
            <a:ext cx="2211000" cy="44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86024" y="630131"/>
            <a:ext cx="5013900" cy="57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00000" y="-175"/>
            <a:ext cx="3600000" cy="7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09055" y="1726229"/>
            <a:ext cx="3185100" cy="20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09055" y="3923815"/>
            <a:ext cx="3185100" cy="17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889370" y="1013578"/>
            <a:ext cx="3021300" cy="51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45433" y="5922065"/>
            <a:ext cx="4723500" cy="8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5433" y="622957"/>
            <a:ext cx="67092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5433" y="1613263"/>
            <a:ext cx="67092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671227" y="6527688"/>
            <a:ext cx="4320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4375" y="6272680"/>
            <a:ext cx="5860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Nome do Grupo Escoteiro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Endereço | Telefone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Horário de atividade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4375" y="6272680"/>
            <a:ext cx="5860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Nome do Grupo Escoteiro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Endereço | Telefone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Horário de atividade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