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</p:sldIdLst>
  <p:sldSz cy="6858000" cx="12192000"/>
  <p:notesSz cx="6858000" cy="9144000"/>
  <p:embeddedFontLst>
    <p:embeddedFont>
      <p:font typeface="Montserrat"/>
      <p:regular r:id="rId6"/>
      <p:bold r:id="rId7"/>
      <p:italic r:id="rId8"/>
      <p:boldItalic r:id="rId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0" roundtripDataSignature="AMtx7mhesYznlbKWysOYY9vaQUddpkMTO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0" Type="http://customschemas.google.com/relationships/presentationmetadata" Target="metadata"/><Relationship Id="rId9" Type="http://schemas.openxmlformats.org/officeDocument/2006/relationships/font" Target="fonts/Montserrat-boldItalic.fntdata"/><Relationship Id="rId5" Type="http://schemas.openxmlformats.org/officeDocument/2006/relationships/slide" Target="slides/slide1.xml"/><Relationship Id="rId6" Type="http://schemas.openxmlformats.org/officeDocument/2006/relationships/font" Target="fonts/Montserrat-regular.fntdata"/><Relationship Id="rId7" Type="http://schemas.openxmlformats.org/officeDocument/2006/relationships/font" Target="fonts/Montserrat-bold.fntdata"/><Relationship Id="rId8" Type="http://schemas.openxmlformats.org/officeDocument/2006/relationships/font" Target="fonts/Montserrat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ção" type="secHead">
  <p:cSld name="SECTION_HEADER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" name="Google Shape;14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l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2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o e Título Vertical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3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0" name="Google Shape;20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nteúdo" type="obj">
  <p:cSld name="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as Partes de Conteúdo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7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7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7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ente Título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0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0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1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ma imagem contendo Diagrama&#10;&#10;Descrição gerada automaticamente" id="84" name="Google Shape;84;p1"/>
          <p:cNvPicPr preferRelativeResize="0"/>
          <p:nvPr/>
        </p:nvPicPr>
        <p:blipFill rotWithShape="1">
          <a:blip r:embed="rId3">
            <a:alphaModFix/>
          </a:blip>
          <a:srcRect b="18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 txBox="1"/>
          <p:nvPr>
            <p:ph type="title"/>
          </p:nvPr>
        </p:nvSpPr>
        <p:spPr>
          <a:xfrm>
            <a:off x="5009322" y="503583"/>
            <a:ext cx="6338128" cy="33660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7C2F"/>
              </a:buClr>
              <a:buSzPts val="2700"/>
              <a:buFont typeface="Montserrat"/>
              <a:buNone/>
            </a:pPr>
            <a:r>
              <a:rPr lang="pt-BR" sz="2700">
                <a:solidFill>
                  <a:srgbClr val="037C2F"/>
                </a:solidFill>
                <a:latin typeface="Montserrat"/>
                <a:ea typeface="Montserrat"/>
                <a:cs typeface="Montserrat"/>
                <a:sym typeface="Montserrat"/>
              </a:rPr>
              <a:t>Convite para Palestra Informativa</a:t>
            </a:r>
            <a:br>
              <a:rPr lang="pt-BR" sz="2700">
                <a:solidFill>
                  <a:srgbClr val="037C2F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br>
              <a:rPr b="1" lang="pt-BR">
                <a:solidFill>
                  <a:srgbClr val="037C2F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b="1" lang="pt-BR">
                <a:solidFill>
                  <a:srgbClr val="037C2F"/>
                </a:solidFill>
                <a:latin typeface="Montserrat"/>
                <a:ea typeface="Montserrat"/>
                <a:cs typeface="Montserrat"/>
                <a:sym typeface="Montserrat"/>
              </a:rPr>
              <a:t>Vamos falar de Escotismo?</a:t>
            </a:r>
            <a:endParaRPr b="1">
              <a:solidFill>
                <a:srgbClr val="037C2F"/>
              </a:solidFill>
            </a:endParaRPr>
          </a:p>
        </p:txBody>
      </p:sp>
      <p:sp>
        <p:nvSpPr>
          <p:cNvPr id="86" name="Google Shape;86;p1"/>
          <p:cNvSpPr txBox="1"/>
          <p:nvPr>
            <p:ph idx="1" type="body"/>
          </p:nvPr>
        </p:nvSpPr>
        <p:spPr>
          <a:xfrm>
            <a:off x="4306957" y="4757529"/>
            <a:ext cx="7606747" cy="18950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3305D"/>
              </a:buClr>
              <a:buSzPts val="2000"/>
              <a:buNone/>
            </a:pPr>
            <a:r>
              <a:rPr b="1" lang="pt-BR" sz="2000">
                <a:solidFill>
                  <a:srgbClr val="23305D"/>
                </a:solidFill>
                <a:latin typeface="Montserrat"/>
                <a:ea typeface="Montserrat"/>
                <a:cs typeface="Montserrat"/>
                <a:sym typeface="Montserrat"/>
              </a:rPr>
              <a:t>Data: </a:t>
            </a:r>
            <a:r>
              <a:rPr lang="pt-BR" sz="2000">
                <a:solidFill>
                  <a:srgbClr val="23305D"/>
                </a:solidFill>
                <a:latin typeface="Montserrat"/>
                <a:ea typeface="Montserrat"/>
                <a:cs typeface="Montserrat"/>
                <a:sym typeface="Montserrat"/>
              </a:rPr>
              <a:t>01 de janeiro de 2022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3305D"/>
              </a:buClr>
              <a:buSzPts val="2000"/>
              <a:buNone/>
            </a:pPr>
            <a:r>
              <a:rPr b="1" lang="pt-BR" sz="2000">
                <a:solidFill>
                  <a:srgbClr val="23305D"/>
                </a:solidFill>
                <a:latin typeface="Montserrat"/>
                <a:ea typeface="Montserrat"/>
                <a:cs typeface="Montserrat"/>
                <a:sym typeface="Montserrat"/>
              </a:rPr>
              <a:t>Local: </a:t>
            </a:r>
            <a:r>
              <a:rPr lang="pt-BR" sz="2000">
                <a:solidFill>
                  <a:srgbClr val="23305D"/>
                </a:solidFill>
                <a:latin typeface="Montserrat"/>
                <a:ea typeface="Montserrat"/>
                <a:cs typeface="Montserrat"/>
                <a:sym typeface="Montserrat"/>
              </a:rPr>
              <a:t>Colégio Estadual José e Maria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3305D"/>
              </a:buClr>
              <a:buSzPts val="2000"/>
              <a:buNone/>
            </a:pPr>
            <a:r>
              <a:rPr b="1" lang="pt-BR" sz="2000">
                <a:solidFill>
                  <a:srgbClr val="23305D"/>
                </a:solidFill>
                <a:latin typeface="Montserrat"/>
                <a:ea typeface="Montserrat"/>
                <a:cs typeface="Montserrat"/>
                <a:sym typeface="Montserrat"/>
              </a:rPr>
              <a:t>Endereço: </a:t>
            </a:r>
            <a:r>
              <a:rPr lang="pt-BR" sz="2000">
                <a:solidFill>
                  <a:srgbClr val="23305D"/>
                </a:solidFill>
                <a:latin typeface="Montserrat"/>
                <a:ea typeface="Montserrat"/>
                <a:cs typeface="Montserrat"/>
                <a:sym typeface="Montserrat"/>
              </a:rPr>
              <a:t>Rua Joaquim José da Silva, 123, Bairro 1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3305D"/>
              </a:buClr>
              <a:buSzPts val="2000"/>
              <a:buNone/>
            </a:pPr>
            <a:r>
              <a:rPr b="1" lang="pt-BR" sz="2000">
                <a:solidFill>
                  <a:srgbClr val="23305D"/>
                </a:solidFill>
                <a:latin typeface="Montserrat"/>
                <a:ea typeface="Montserrat"/>
                <a:cs typeface="Montserrat"/>
                <a:sym typeface="Montserrat"/>
              </a:rPr>
              <a:t>Confirmação: </a:t>
            </a:r>
            <a:r>
              <a:rPr lang="pt-BR" sz="2000">
                <a:solidFill>
                  <a:srgbClr val="23305D"/>
                </a:solidFill>
                <a:latin typeface="Montserrat"/>
                <a:ea typeface="Montserrat"/>
                <a:cs typeface="Montserrat"/>
                <a:sym typeface="Montserrat"/>
              </a:rPr>
              <a:t>41 9 8765-4321 ou escrever@email.com.br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2022-04-12T14:05:13Z</dcterms:created>
  <dc:creator>Patrimônio 0511</dc:creator>
</cp:coreProperties>
</file>