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3" r:id="rId6"/>
    <p:sldId id="276" r:id="rId7"/>
    <p:sldId id="261" r:id="rId8"/>
    <p:sldId id="262" r:id="rId9"/>
    <p:sldId id="266" r:id="rId10"/>
    <p:sldId id="271" r:id="rId11"/>
    <p:sldId id="272" r:id="rId12"/>
    <p:sldId id="263" r:id="rId13"/>
    <p:sldId id="264" r:id="rId14"/>
    <p:sldId id="274" r:id="rId15"/>
    <p:sldId id="275" r:id="rId16"/>
    <p:sldId id="265" r:id="rId17"/>
    <p:sldId id="267" r:id="rId18"/>
    <p:sldId id="268" r:id="rId19"/>
    <p:sldId id="269" r:id="rId20"/>
    <p:sldId id="270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Montserrat ExtraBold" panose="020B0604020202020204" charset="0"/>
      <p:bold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9E50D-3FF4-03A0-803C-0BD62173B560}" v="6" dt="2021-02-23T12:55:28.811"/>
    <p1510:client id="{48A05C1A-2E55-38F4-8B64-80617C113767}" v="185" dt="2021-02-08T17:51:15.756"/>
    <p1510:client id="{4CAED91E-EF7B-9AAF-7908-FD3FB3DD4E8F}" v="44" dt="2021-02-18T14:56:1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Vilela" userId="S::luisa.vilela@escoteiros.org.br::9748a390-26e0-47f0-a26f-18ceedb241f9" providerId="AD" clId="Web-{48A05C1A-2E55-38F4-8B64-80617C113767}"/>
    <pc:docChg chg="addSld delSld modSld sldOrd">
      <pc:chgData name="Luisa Vilela" userId="S::luisa.vilela@escoteiros.org.br::9748a390-26e0-47f0-a26f-18ceedb241f9" providerId="AD" clId="Web-{48A05C1A-2E55-38F4-8B64-80617C113767}" dt="2021-02-08T17:51:15.756" v="177"/>
      <pc:docMkLst>
        <pc:docMk/>
      </pc:docMkLst>
      <pc:sldChg chg="del ord">
        <pc:chgData name="Luisa Vilela" userId="S::luisa.vilela@escoteiros.org.br::9748a390-26e0-47f0-a26f-18ceedb241f9" providerId="AD" clId="Web-{48A05C1A-2E55-38F4-8B64-80617C113767}" dt="2021-02-08T13:24:16.593" v="1"/>
        <pc:sldMkLst>
          <pc:docMk/>
          <pc:sldMk cId="0" sldId="257"/>
        </pc:sldMkLst>
      </pc:sldChg>
      <pc:sldChg chg="modSp">
        <pc:chgData name="Luisa Vilela" userId="S::luisa.vilela@escoteiros.org.br::9748a390-26e0-47f0-a26f-18ceedb241f9" providerId="AD" clId="Web-{48A05C1A-2E55-38F4-8B64-80617C113767}" dt="2021-02-08T14:13:08.574" v="154" actId="1076"/>
        <pc:sldMkLst>
          <pc:docMk/>
          <pc:sldMk cId="0" sldId="258"/>
        </pc:sldMkLst>
        <pc:spChg chg="mod">
          <ac:chgData name="Luisa Vilela" userId="S::luisa.vilela@escoteiros.org.br::9748a390-26e0-47f0-a26f-18ceedb241f9" providerId="AD" clId="Web-{48A05C1A-2E55-38F4-8B64-80617C113767}" dt="2021-02-08T13:57:31.765" v="123" actId="20577"/>
          <ac:spMkLst>
            <pc:docMk/>
            <pc:sldMk cId="0" sldId="258"/>
            <ac:spMk id="70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57:58.938" v="153" actId="20577"/>
          <ac:spMkLst>
            <pc:docMk/>
            <pc:sldMk cId="0" sldId="258"/>
            <ac:spMk id="71" creationId="{00000000-0000-0000-0000-000000000000}"/>
          </ac:spMkLst>
        </pc:spChg>
        <pc:picChg chg="mod">
          <ac:chgData name="Luisa Vilela" userId="S::luisa.vilela@escoteiros.org.br::9748a390-26e0-47f0-a26f-18ceedb241f9" providerId="AD" clId="Web-{48A05C1A-2E55-38F4-8B64-80617C113767}" dt="2021-02-08T14:13:08.574" v="154" actId="1076"/>
          <ac:picMkLst>
            <pc:docMk/>
            <pc:sldMk cId="0" sldId="258"/>
            <ac:picMk id="69" creationId="{00000000-0000-0000-0000-000000000000}"/>
          </ac:picMkLst>
        </pc:picChg>
      </pc:sldChg>
      <pc:sldChg chg="delSp modSp">
        <pc:chgData name="Luisa Vilela" userId="S::luisa.vilela@escoteiros.org.br::9748a390-26e0-47f0-a26f-18ceedb241f9" providerId="AD" clId="Web-{48A05C1A-2E55-38F4-8B64-80617C113767}" dt="2021-02-08T13:31:32.479" v="30" actId="1076"/>
        <pc:sldMkLst>
          <pc:docMk/>
          <pc:sldMk cId="0" sldId="259"/>
        </pc:sldMkLst>
        <pc:spChg chg="mod">
          <ac:chgData name="Luisa Vilela" userId="S::luisa.vilela@escoteiros.org.br::9748a390-26e0-47f0-a26f-18ceedb241f9" providerId="AD" clId="Web-{48A05C1A-2E55-38F4-8B64-80617C113767}" dt="2021-02-08T13:31:32.479" v="30" actId="1076"/>
          <ac:spMkLst>
            <pc:docMk/>
            <pc:sldMk cId="0" sldId="259"/>
            <ac:spMk id="78" creationId="{00000000-0000-0000-0000-000000000000}"/>
          </ac:spMkLst>
        </pc:spChg>
        <pc:spChg chg="del">
          <ac:chgData name="Luisa Vilela" userId="S::luisa.vilela@escoteiros.org.br::9748a390-26e0-47f0-a26f-18ceedb241f9" providerId="AD" clId="Web-{48A05C1A-2E55-38F4-8B64-80617C113767}" dt="2021-02-08T13:31:21.447" v="27"/>
          <ac:spMkLst>
            <pc:docMk/>
            <pc:sldMk cId="0" sldId="259"/>
            <ac:spMk id="79" creationId="{00000000-0000-0000-0000-000000000000}"/>
          </ac:spMkLst>
        </pc:spChg>
      </pc:sldChg>
      <pc:sldChg chg="modSp">
        <pc:chgData name="Luisa Vilela" userId="S::luisa.vilela@escoteiros.org.br::9748a390-26e0-47f0-a26f-18ceedb241f9" providerId="AD" clId="Web-{48A05C1A-2E55-38F4-8B64-80617C113767}" dt="2021-02-08T13:32:35.843" v="32" actId="20577"/>
        <pc:sldMkLst>
          <pc:docMk/>
          <pc:sldMk cId="0" sldId="260"/>
        </pc:sldMkLst>
        <pc:spChg chg="mod">
          <ac:chgData name="Luisa Vilela" userId="S::luisa.vilela@escoteiros.org.br::9748a390-26e0-47f0-a26f-18ceedb241f9" providerId="AD" clId="Web-{48A05C1A-2E55-38F4-8B64-80617C113767}" dt="2021-02-08T13:31:05.743" v="15" actId="20577"/>
          <ac:spMkLst>
            <pc:docMk/>
            <pc:sldMk cId="0" sldId="260"/>
            <ac:spMk id="85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32:35.843" v="32" actId="20577"/>
          <ac:spMkLst>
            <pc:docMk/>
            <pc:sldMk cId="0" sldId="260"/>
            <ac:spMk id="86" creationId="{00000000-0000-0000-0000-000000000000}"/>
          </ac:spMkLst>
        </pc:spChg>
      </pc:sldChg>
      <pc:sldChg chg="delSp modSp">
        <pc:chgData name="Luisa Vilela" userId="S::luisa.vilela@escoteiros.org.br::9748a390-26e0-47f0-a26f-18ceedb241f9" providerId="AD" clId="Web-{48A05C1A-2E55-38F4-8B64-80617C113767}" dt="2021-02-08T13:33:30.346" v="49" actId="20577"/>
        <pc:sldMkLst>
          <pc:docMk/>
          <pc:sldMk cId="0" sldId="261"/>
        </pc:sldMkLst>
        <pc:spChg chg="mod">
          <ac:chgData name="Luisa Vilela" userId="S::luisa.vilela@escoteiros.org.br::9748a390-26e0-47f0-a26f-18ceedb241f9" providerId="AD" clId="Web-{48A05C1A-2E55-38F4-8B64-80617C113767}" dt="2021-02-08T13:32:47.703" v="36" actId="20577"/>
          <ac:spMkLst>
            <pc:docMk/>
            <pc:sldMk cId="0" sldId="261"/>
            <ac:spMk id="93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33:30.346" v="49" actId="20577"/>
          <ac:spMkLst>
            <pc:docMk/>
            <pc:sldMk cId="0" sldId="261"/>
            <ac:spMk id="94" creationId="{00000000-0000-0000-0000-000000000000}"/>
          </ac:spMkLst>
        </pc:spChg>
        <pc:spChg chg="del">
          <ac:chgData name="Luisa Vilela" userId="S::luisa.vilela@escoteiros.org.br::9748a390-26e0-47f0-a26f-18ceedb241f9" providerId="AD" clId="Web-{48A05C1A-2E55-38F4-8B64-80617C113767}" dt="2021-02-08T13:32:42.578" v="33"/>
          <ac:spMkLst>
            <pc:docMk/>
            <pc:sldMk cId="0" sldId="261"/>
            <ac:spMk id="95" creationId="{00000000-0000-0000-0000-000000000000}"/>
          </ac:spMkLst>
        </pc:spChg>
      </pc:sldChg>
      <pc:sldChg chg="addSp delSp modSp">
        <pc:chgData name="Luisa Vilela" userId="S::luisa.vilela@escoteiros.org.br::9748a390-26e0-47f0-a26f-18ceedb241f9" providerId="AD" clId="Web-{48A05C1A-2E55-38F4-8B64-80617C113767}" dt="2021-02-08T17:50:44.880" v="169" actId="20577"/>
        <pc:sldMkLst>
          <pc:docMk/>
          <pc:sldMk cId="0" sldId="262"/>
        </pc:sldMkLst>
        <pc:spChg chg="mod">
          <ac:chgData name="Luisa Vilela" userId="S::luisa.vilela@escoteiros.org.br::9748a390-26e0-47f0-a26f-18ceedb241f9" providerId="AD" clId="Web-{48A05C1A-2E55-38F4-8B64-80617C113767}" dt="2021-02-08T17:50:44.880" v="169" actId="20577"/>
          <ac:spMkLst>
            <pc:docMk/>
            <pc:sldMk cId="0" sldId="262"/>
            <ac:spMk id="102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34:06.927" v="57" actId="20577"/>
          <ac:spMkLst>
            <pc:docMk/>
            <pc:sldMk cId="0" sldId="262"/>
            <ac:spMk id="103" creationId="{00000000-0000-0000-0000-000000000000}"/>
          </ac:spMkLst>
        </pc:spChg>
        <pc:picChg chg="add del mod">
          <ac:chgData name="Luisa Vilela" userId="S::luisa.vilela@escoteiros.org.br::9748a390-26e0-47f0-a26f-18ceedb241f9" providerId="AD" clId="Web-{48A05C1A-2E55-38F4-8B64-80617C113767}" dt="2021-02-08T17:50:19.474" v="163"/>
          <ac:picMkLst>
            <pc:docMk/>
            <pc:sldMk cId="0" sldId="262"/>
            <ac:picMk id="2" creationId="{D31732E8-1E72-45F2-9701-5B8E72E32C13}"/>
          </ac:picMkLst>
        </pc:picChg>
        <pc:picChg chg="add ord">
          <ac:chgData name="Luisa Vilela" userId="S::luisa.vilela@escoteiros.org.br::9748a390-26e0-47f0-a26f-18ceedb241f9" providerId="AD" clId="Web-{48A05C1A-2E55-38F4-8B64-80617C113767}" dt="2021-02-08T17:50:27.911" v="165"/>
          <ac:picMkLst>
            <pc:docMk/>
            <pc:sldMk cId="0" sldId="262"/>
            <ac:picMk id="3" creationId="{DF705B50-A996-44B3-AC51-F1721B124FF4}"/>
          </ac:picMkLst>
        </pc:picChg>
        <pc:picChg chg="ord">
          <ac:chgData name="Luisa Vilela" userId="S::luisa.vilela@escoteiros.org.br::9748a390-26e0-47f0-a26f-18ceedb241f9" providerId="AD" clId="Web-{48A05C1A-2E55-38F4-8B64-80617C113767}" dt="2021-02-08T17:50:34.536" v="166"/>
          <ac:picMkLst>
            <pc:docMk/>
            <pc:sldMk cId="0" sldId="262"/>
            <ac:picMk id="100" creationId="{00000000-0000-0000-0000-000000000000}"/>
          </ac:picMkLst>
        </pc:picChg>
        <pc:picChg chg="del">
          <ac:chgData name="Luisa Vilela" userId="S::luisa.vilela@escoteiros.org.br::9748a390-26e0-47f0-a26f-18ceedb241f9" providerId="AD" clId="Web-{48A05C1A-2E55-38F4-8B64-80617C113767}" dt="2021-02-08T17:50:16.224" v="161"/>
          <ac:picMkLst>
            <pc:docMk/>
            <pc:sldMk cId="0" sldId="262"/>
            <ac:picMk id="101" creationId="{00000000-0000-0000-0000-000000000000}"/>
          </ac:picMkLst>
        </pc:picChg>
      </pc:sldChg>
      <pc:sldChg chg="addSp delSp modSp ord">
        <pc:chgData name="Luisa Vilela" userId="S::luisa.vilela@escoteiros.org.br::9748a390-26e0-47f0-a26f-18ceedb241f9" providerId="AD" clId="Web-{48A05C1A-2E55-38F4-8B64-80617C113767}" dt="2021-02-08T17:50:11.833" v="160"/>
        <pc:sldMkLst>
          <pc:docMk/>
          <pc:sldMk cId="0" sldId="266"/>
        </pc:sldMkLst>
        <pc:spChg chg="mod">
          <ac:chgData name="Luisa Vilela" userId="S::luisa.vilela@escoteiros.org.br::9748a390-26e0-47f0-a26f-18ceedb241f9" providerId="AD" clId="Web-{48A05C1A-2E55-38F4-8B64-80617C113767}" dt="2021-02-08T13:36:56.968" v="87" actId="20577"/>
          <ac:spMkLst>
            <pc:docMk/>
            <pc:sldMk cId="0" sldId="266"/>
            <ac:spMk id="131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36:59.734" v="88" actId="20577"/>
          <ac:spMkLst>
            <pc:docMk/>
            <pc:sldMk cId="0" sldId="266"/>
            <ac:spMk id="132" creationId="{00000000-0000-0000-0000-000000000000}"/>
          </ac:spMkLst>
        </pc:spChg>
        <pc:picChg chg="add del ord">
          <ac:chgData name="Luisa Vilela" userId="S::luisa.vilela@escoteiros.org.br::9748a390-26e0-47f0-a26f-18ceedb241f9" providerId="AD" clId="Web-{48A05C1A-2E55-38F4-8B64-80617C113767}" dt="2021-02-08T13:37:05.188" v="90"/>
          <ac:picMkLst>
            <pc:docMk/>
            <pc:sldMk cId="0" sldId="266"/>
            <ac:picMk id="2" creationId="{EBE475F6-17BC-4C32-8309-BF3AD4B58DBA}"/>
          </ac:picMkLst>
        </pc:picChg>
        <pc:picChg chg="add mod ord">
          <ac:chgData name="Luisa Vilela" userId="S::luisa.vilela@escoteiros.org.br::9748a390-26e0-47f0-a26f-18ceedb241f9" providerId="AD" clId="Web-{48A05C1A-2E55-38F4-8B64-80617C113767}" dt="2021-02-08T17:50:08.395" v="159"/>
          <ac:picMkLst>
            <pc:docMk/>
            <pc:sldMk cId="0" sldId="266"/>
            <ac:picMk id="2" creationId="{EFC3E1DE-1131-4600-AF72-6A56D05EF03A}"/>
          </ac:picMkLst>
        </pc:picChg>
        <pc:picChg chg="ord">
          <ac:chgData name="Luisa Vilela" userId="S::luisa.vilela@escoteiros.org.br::9748a390-26e0-47f0-a26f-18ceedb241f9" providerId="AD" clId="Web-{48A05C1A-2E55-38F4-8B64-80617C113767}" dt="2021-02-08T17:50:11.833" v="160"/>
          <ac:picMkLst>
            <pc:docMk/>
            <pc:sldMk cId="0" sldId="266"/>
            <ac:picMk id="129" creationId="{00000000-0000-0000-0000-000000000000}"/>
          </ac:picMkLst>
        </pc:picChg>
        <pc:picChg chg="add del mod">
          <ac:chgData name="Luisa Vilela" userId="S::luisa.vilela@escoteiros.org.br::9748a390-26e0-47f0-a26f-18ceedb241f9" providerId="AD" clId="Web-{48A05C1A-2E55-38F4-8B64-80617C113767}" dt="2021-02-08T17:49:59.286" v="157"/>
          <ac:picMkLst>
            <pc:docMk/>
            <pc:sldMk cId="0" sldId="266"/>
            <ac:picMk id="130" creationId="{00000000-0000-0000-0000-000000000000}"/>
          </ac:picMkLst>
        </pc:picChg>
      </pc:sldChg>
      <pc:sldChg chg="addSp delSp modSp add replId">
        <pc:chgData name="Luisa Vilela" userId="S::luisa.vilela@escoteiros.org.br::9748a390-26e0-47f0-a26f-18ceedb241f9" providerId="AD" clId="Web-{48A05C1A-2E55-38F4-8B64-80617C113767}" dt="2021-02-08T17:50:59.646" v="173"/>
        <pc:sldMkLst>
          <pc:docMk/>
          <pc:sldMk cId="3073374654" sldId="271"/>
        </pc:sldMkLst>
        <pc:spChg chg="mod">
          <ac:chgData name="Luisa Vilela" userId="S::luisa.vilela@escoteiros.org.br::9748a390-26e0-47f0-a26f-18ceedb241f9" providerId="AD" clId="Web-{48A05C1A-2E55-38F4-8B64-80617C113767}" dt="2021-02-08T13:35:38.526" v="76" actId="20577"/>
          <ac:spMkLst>
            <pc:docMk/>
            <pc:sldMk cId="3073374654" sldId="271"/>
            <ac:spMk id="132" creationId="{00000000-0000-0000-0000-000000000000}"/>
          </ac:spMkLst>
        </pc:spChg>
        <pc:picChg chg="add ord">
          <ac:chgData name="Luisa Vilela" userId="S::luisa.vilela@escoteiros.org.br::9748a390-26e0-47f0-a26f-18ceedb241f9" providerId="AD" clId="Web-{48A05C1A-2E55-38F4-8B64-80617C113767}" dt="2021-02-08T17:50:56.584" v="172"/>
          <ac:picMkLst>
            <pc:docMk/>
            <pc:sldMk cId="3073374654" sldId="271"/>
            <ac:picMk id="2" creationId="{0E9D33A0-D4AA-4C94-B445-B23D9E46A765}"/>
          </ac:picMkLst>
        </pc:picChg>
        <pc:picChg chg="ord">
          <ac:chgData name="Luisa Vilela" userId="S::luisa.vilela@escoteiros.org.br::9748a390-26e0-47f0-a26f-18ceedb241f9" providerId="AD" clId="Web-{48A05C1A-2E55-38F4-8B64-80617C113767}" dt="2021-02-08T17:50:59.646" v="173"/>
          <ac:picMkLst>
            <pc:docMk/>
            <pc:sldMk cId="3073374654" sldId="271"/>
            <ac:picMk id="129" creationId="{00000000-0000-0000-0000-000000000000}"/>
          </ac:picMkLst>
        </pc:picChg>
        <pc:picChg chg="del">
          <ac:chgData name="Luisa Vilela" userId="S::luisa.vilela@escoteiros.org.br::9748a390-26e0-47f0-a26f-18ceedb241f9" providerId="AD" clId="Web-{48A05C1A-2E55-38F4-8B64-80617C113767}" dt="2021-02-08T17:50:52.771" v="170"/>
          <ac:picMkLst>
            <pc:docMk/>
            <pc:sldMk cId="3073374654" sldId="271"/>
            <ac:picMk id="130" creationId="{00000000-0000-0000-0000-000000000000}"/>
          </ac:picMkLst>
        </pc:picChg>
      </pc:sldChg>
      <pc:sldChg chg="addSp delSp modSp add replId">
        <pc:chgData name="Luisa Vilela" userId="S::luisa.vilela@escoteiros.org.br::9748a390-26e0-47f0-a26f-18ceedb241f9" providerId="AD" clId="Web-{48A05C1A-2E55-38F4-8B64-80617C113767}" dt="2021-02-08T17:51:15.756" v="177"/>
        <pc:sldMkLst>
          <pc:docMk/>
          <pc:sldMk cId="1319509288" sldId="272"/>
        </pc:sldMkLst>
        <pc:spChg chg="mod">
          <ac:chgData name="Luisa Vilela" userId="S::luisa.vilela@escoteiros.org.br::9748a390-26e0-47f0-a26f-18ceedb241f9" providerId="AD" clId="Web-{48A05C1A-2E55-38F4-8B64-80617C113767}" dt="2021-02-08T13:35:44.136" v="78" actId="20577"/>
          <ac:spMkLst>
            <pc:docMk/>
            <pc:sldMk cId="1319509288" sldId="272"/>
            <ac:spMk id="132" creationId="{00000000-0000-0000-0000-000000000000}"/>
          </ac:spMkLst>
        </pc:spChg>
        <pc:picChg chg="add ord">
          <ac:chgData name="Luisa Vilela" userId="S::luisa.vilela@escoteiros.org.br::9748a390-26e0-47f0-a26f-18ceedb241f9" providerId="AD" clId="Web-{48A05C1A-2E55-38F4-8B64-80617C113767}" dt="2021-02-08T17:51:13.178" v="176"/>
          <ac:picMkLst>
            <pc:docMk/>
            <pc:sldMk cId="1319509288" sldId="272"/>
            <ac:picMk id="2" creationId="{131FAC46-C867-4BF6-85F2-22327D74CF5F}"/>
          </ac:picMkLst>
        </pc:picChg>
        <pc:picChg chg="ord">
          <ac:chgData name="Luisa Vilela" userId="S::luisa.vilela@escoteiros.org.br::9748a390-26e0-47f0-a26f-18ceedb241f9" providerId="AD" clId="Web-{48A05C1A-2E55-38F4-8B64-80617C113767}" dt="2021-02-08T17:51:15.756" v="177"/>
          <ac:picMkLst>
            <pc:docMk/>
            <pc:sldMk cId="1319509288" sldId="272"/>
            <ac:picMk id="129" creationId="{00000000-0000-0000-0000-000000000000}"/>
          </ac:picMkLst>
        </pc:picChg>
        <pc:picChg chg="del">
          <ac:chgData name="Luisa Vilela" userId="S::luisa.vilela@escoteiros.org.br::9748a390-26e0-47f0-a26f-18ceedb241f9" providerId="AD" clId="Web-{48A05C1A-2E55-38F4-8B64-80617C113767}" dt="2021-02-08T17:51:04.725" v="174"/>
          <ac:picMkLst>
            <pc:docMk/>
            <pc:sldMk cId="1319509288" sldId="272"/>
            <ac:picMk id="130" creationId="{00000000-0000-0000-0000-000000000000}"/>
          </ac:picMkLst>
        </pc:picChg>
      </pc:sldChg>
      <pc:sldChg chg="modSp add replId">
        <pc:chgData name="Luisa Vilela" userId="S::luisa.vilela@escoteiros.org.br::9748a390-26e0-47f0-a26f-18ceedb241f9" providerId="AD" clId="Web-{48A05C1A-2E55-38F4-8B64-80617C113767}" dt="2021-02-08T13:43:19.789" v="102" actId="20577"/>
        <pc:sldMkLst>
          <pc:docMk/>
          <pc:sldMk cId="2111381631" sldId="273"/>
        </pc:sldMkLst>
        <pc:spChg chg="mod">
          <ac:chgData name="Luisa Vilela" userId="S::luisa.vilela@escoteiros.org.br::9748a390-26e0-47f0-a26f-18ceedb241f9" providerId="AD" clId="Web-{48A05C1A-2E55-38F4-8B64-80617C113767}" dt="2021-02-08T13:43:16.305" v="101" actId="20577"/>
          <ac:spMkLst>
            <pc:docMk/>
            <pc:sldMk cId="2111381631" sldId="273"/>
            <ac:spMk id="85" creationId="{00000000-0000-0000-0000-000000000000}"/>
          </ac:spMkLst>
        </pc:spChg>
        <pc:spChg chg="mod">
          <ac:chgData name="Luisa Vilela" userId="S::luisa.vilela@escoteiros.org.br::9748a390-26e0-47f0-a26f-18ceedb241f9" providerId="AD" clId="Web-{48A05C1A-2E55-38F4-8B64-80617C113767}" dt="2021-02-08T13:43:19.789" v="102" actId="20577"/>
          <ac:spMkLst>
            <pc:docMk/>
            <pc:sldMk cId="2111381631" sldId="273"/>
            <ac:spMk id="86" creationId="{00000000-0000-0000-0000-000000000000}"/>
          </ac:spMkLst>
        </pc:spChg>
      </pc:sldChg>
    </pc:docChg>
  </pc:docChgLst>
  <pc:docChgLst>
    <pc:chgData name="Marina Ambrósio Arantes Pereira" userId="S::marina.pereira@escoteiros.org.br::4bd40238-8a68-4785-b6ac-cc9357f03961" providerId="AD" clId="Web-{4509E50D-3FF4-03A0-803C-0BD62173B560}"/>
    <pc:docChg chg="modSld">
      <pc:chgData name="Marina Ambrósio Arantes Pereira" userId="S::marina.pereira@escoteiros.org.br::4bd40238-8a68-4785-b6ac-cc9357f03961" providerId="AD" clId="Web-{4509E50D-3FF4-03A0-803C-0BD62173B560}" dt="2021-02-23T12:55:27.014" v="3" actId="20577"/>
      <pc:docMkLst>
        <pc:docMk/>
      </pc:docMkLst>
      <pc:sldChg chg="modSp">
        <pc:chgData name="Marina Ambrósio Arantes Pereira" userId="S::marina.pereira@escoteiros.org.br::4bd40238-8a68-4785-b6ac-cc9357f03961" providerId="AD" clId="Web-{4509E50D-3FF4-03A0-803C-0BD62173B560}" dt="2021-02-23T12:55:27.014" v="3" actId="20577"/>
        <pc:sldMkLst>
          <pc:docMk/>
          <pc:sldMk cId="893204311" sldId="274"/>
        </pc:sldMkLst>
        <pc:spChg chg="mod">
          <ac:chgData name="Marina Ambrósio Arantes Pereira" userId="S::marina.pereira@escoteiros.org.br::4bd40238-8a68-4785-b6ac-cc9357f03961" providerId="AD" clId="Web-{4509E50D-3FF4-03A0-803C-0BD62173B560}" dt="2021-02-23T12:55:27.014" v="3" actId="20577"/>
          <ac:spMkLst>
            <pc:docMk/>
            <pc:sldMk cId="893204311" sldId="274"/>
            <ac:spMk id="85" creationId="{00000000-0000-0000-0000-000000000000}"/>
          </ac:spMkLst>
        </pc:spChg>
        <pc:spChg chg="mod">
          <ac:chgData name="Marina Ambrósio Arantes Pereira" userId="S::marina.pereira@escoteiros.org.br::4bd40238-8a68-4785-b6ac-cc9357f03961" providerId="AD" clId="Web-{4509E50D-3FF4-03A0-803C-0BD62173B560}" dt="2021-02-23T12:55:14.342" v="1" actId="20577"/>
          <ac:spMkLst>
            <pc:docMk/>
            <pc:sldMk cId="893204311" sldId="274"/>
            <ac:spMk id="86" creationId="{00000000-0000-0000-0000-000000000000}"/>
          </ac:spMkLst>
        </pc:spChg>
      </pc:sldChg>
    </pc:docChg>
  </pc:docChgLst>
  <pc:docChgLst>
    <pc:chgData name="Luisa Vilela" userId="S::luisa.vilela@escoteiros.org.br::9748a390-26e0-47f0-a26f-18ceedb241f9" providerId="AD" clId="Web-{4CAED91E-EF7B-9AAF-7908-FD3FB3DD4E8F}"/>
    <pc:docChg chg="modSld">
      <pc:chgData name="Luisa Vilela" userId="S::luisa.vilela@escoteiros.org.br::9748a390-26e0-47f0-a26f-18ceedb241f9" providerId="AD" clId="Web-{4CAED91E-EF7B-9AAF-7908-FD3FB3DD4E8F}" dt="2021-02-18T14:56:12.425" v="42" actId="20577"/>
      <pc:docMkLst>
        <pc:docMk/>
      </pc:docMkLst>
      <pc:sldChg chg="modSp">
        <pc:chgData name="Luisa Vilela" userId="S::luisa.vilela@escoteiros.org.br::9748a390-26e0-47f0-a26f-18ceedb241f9" providerId="AD" clId="Web-{4CAED91E-EF7B-9AAF-7908-FD3FB3DD4E8F}" dt="2021-02-18T14:52:53.099" v="16" actId="20577"/>
        <pc:sldMkLst>
          <pc:docMk/>
          <pc:sldMk cId="0" sldId="256"/>
        </pc:sldMkLst>
        <pc:spChg chg="mod">
          <ac:chgData name="Luisa Vilela" userId="S::luisa.vilela@escoteiros.org.br::9748a390-26e0-47f0-a26f-18ceedb241f9" providerId="AD" clId="Web-{4CAED91E-EF7B-9AAF-7908-FD3FB3DD4E8F}" dt="2021-02-18T14:52:53.099" v="16" actId="20577"/>
          <ac:spMkLst>
            <pc:docMk/>
            <pc:sldMk cId="0" sldId="256"/>
            <ac:spMk id="56" creationId="{00000000-0000-0000-0000-000000000000}"/>
          </ac:spMkLst>
        </pc:spChg>
      </pc:sldChg>
      <pc:sldChg chg="modSp">
        <pc:chgData name="Luisa Vilela" userId="S::luisa.vilela@escoteiros.org.br::9748a390-26e0-47f0-a26f-18ceedb241f9" providerId="AD" clId="Web-{4CAED91E-EF7B-9AAF-7908-FD3FB3DD4E8F}" dt="2021-02-18T14:56:12.425" v="42" actId="20577"/>
        <pc:sldMkLst>
          <pc:docMk/>
          <pc:sldMk cId="893204311" sldId="274"/>
        </pc:sldMkLst>
        <pc:spChg chg="mod">
          <ac:chgData name="Luisa Vilela" userId="S::luisa.vilela@escoteiros.org.br::9748a390-26e0-47f0-a26f-18ceedb241f9" providerId="AD" clId="Web-{4CAED91E-EF7B-9AAF-7908-FD3FB3DD4E8F}" dt="2021-02-18T14:56:12.425" v="42" actId="20577"/>
          <ac:spMkLst>
            <pc:docMk/>
            <pc:sldMk cId="893204311" sldId="274"/>
            <ac:spMk id="86" creationId="{00000000-0000-0000-0000-000000000000}"/>
          </ac:spMkLst>
        </pc:spChg>
      </pc:sldChg>
      <pc:sldChg chg="modSp">
        <pc:chgData name="Luisa Vilela" userId="S::luisa.vilela@escoteiros.org.br::9748a390-26e0-47f0-a26f-18ceedb241f9" providerId="AD" clId="Web-{4CAED91E-EF7B-9AAF-7908-FD3FB3DD4E8F}" dt="2021-02-18T14:56:03.674" v="41" actId="20577"/>
        <pc:sldMkLst>
          <pc:docMk/>
          <pc:sldMk cId="221499985" sldId="275"/>
        </pc:sldMkLst>
        <pc:spChg chg="mod">
          <ac:chgData name="Luisa Vilela" userId="S::luisa.vilela@escoteiros.org.br::9748a390-26e0-47f0-a26f-18ceedb241f9" providerId="AD" clId="Web-{4CAED91E-EF7B-9AAF-7908-FD3FB3DD4E8F}" dt="2021-02-18T14:56:03.674" v="41" actId="20577"/>
          <ac:spMkLst>
            <pc:docMk/>
            <pc:sldMk cId="221499985" sldId="275"/>
            <ac:spMk id="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125f2d58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125f2d58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125f2d58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125f2d58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1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125f2d58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125f2d58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50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125f2d58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125f2d58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125f2d58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125f2d58_3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4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2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b724ff6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bb724ff6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125f2d58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125f2d58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5125f2d58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5125f2d58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125f2d58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125f2d58_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bb724ff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bb724ff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b724ff6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b724ff6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125f2d5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125f2d5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78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125f2d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125f2d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47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125f2d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125f2d5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125f2d58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125f2d58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125f2d58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125f2d58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rI9mdj4Arw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rI9mdj4Arw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8" cy="51428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507400"/>
            <a:ext cx="8520600" cy="9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INSTRUÇÕES DE USO:</a:t>
            </a:r>
            <a:endParaRPr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1711175"/>
            <a:ext cx="8520600" cy="32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 algn="l">
              <a:buSzPts val="1600"/>
              <a:buFont typeface="Montserrat"/>
              <a:buChar char="●"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BR" sz="1600" b="1" dirty="0" err="1">
                <a:latin typeface="Montserrat"/>
                <a:ea typeface="Montserrat"/>
                <a:cs typeface="Montserrat"/>
                <a:sym typeface="Montserrat"/>
              </a:rPr>
              <a:t>font</a:t>
            </a: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 usada é: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 Montserrat e todas as suas variações disponíveis. (fonte disponíveis no Google Fontes)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sinta-se à vontade para diminuir ou aumentar o tamanho das letras.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Layouts de vídeo e fotos: 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para colocar fotos ou vídeo, em qualquer um dos slides demarcados.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 b="1" dirty="0">
                <a:latin typeface="Montserrat"/>
                <a:ea typeface="Montserrat"/>
                <a:cs typeface="Montserrat"/>
                <a:sym typeface="Montserrat"/>
              </a:rPr>
              <a:t>Cores:</a:t>
            </a: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 não devem ser alteradas, nem devem ser incluídas outras cores além das já utilizadas nesse documento.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Use sua imaginação e bom trabalho!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 dirty="0">
                <a:latin typeface="Montserrat"/>
                <a:ea typeface="Montserrat"/>
                <a:cs typeface="Montserrat"/>
                <a:sym typeface="Montserrat"/>
              </a:rPr>
              <a:t>Depois de ler exclua este texto.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15952" r="19226"/>
          <a:stretch/>
        </p:blipFill>
        <p:spPr>
          <a:xfrm>
            <a:off x="0" y="0"/>
            <a:ext cx="49939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p19">
            <a:extLst>
              <a:ext uri="{FF2B5EF4-FFF2-40B4-BE49-F238E27FC236}">
                <a16:creationId xmlns:a16="http://schemas.microsoft.com/office/drawing/2014/main" id="{0E9D33A0-D4AA-4C94-B445-B23D9E46A7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5"/>
            <a:ext cx="9143999" cy="5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0000"/>
                </a:solidFill>
                <a:latin typeface="Montserrat ExtraBold"/>
                <a:sym typeface="Montserrat ExtraBold"/>
              </a:rPr>
              <a:t>VALORES </a:t>
            </a:r>
            <a:endParaRPr lang="pt-BR" sz="1800" dirty="0">
              <a:latin typeface="Montserrat ExtraBold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Inclusão</a:t>
            </a:r>
            <a:r>
              <a:rPr lang="pt-BR" sz="1400" dirty="0">
                <a:sym typeface="Montserrat"/>
              </a:rPr>
              <a:t> – Adequação para acolher as diferentes características e necessidades das pessoas que compõem a sociedade.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Inovação</a:t>
            </a:r>
            <a:r>
              <a:rPr lang="pt-BR" sz="1400" dirty="0">
                <a:sym typeface="Montserrat"/>
              </a:rPr>
              <a:t> – Capacidade de implementar novas ideias e buscar soluções criativas para êxito e permanente atualização da organização.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Compromisso</a:t>
            </a:r>
            <a:r>
              <a:rPr lang="pt-BR" sz="1400" dirty="0">
                <a:sym typeface="Montserrat"/>
              </a:rPr>
              <a:t> – Empenho com a transformação social, com a educação infantojuvenil e impacto gerado nas comunidades.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Sustentabilidade</a:t>
            </a:r>
            <a:r>
              <a:rPr lang="pt-BR" sz="1400" dirty="0">
                <a:sym typeface="Montserrat"/>
              </a:rPr>
              <a:t> – Responsabilidade com o meio ambiente, os recursos e a sociedade, e adoção de práticas sustentáveis.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endParaRPr lang="pt-BR" dirty="0"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7337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15952" r="19226"/>
          <a:stretch/>
        </p:blipFill>
        <p:spPr>
          <a:xfrm>
            <a:off x="0" y="0"/>
            <a:ext cx="49939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p19">
            <a:extLst>
              <a:ext uri="{FF2B5EF4-FFF2-40B4-BE49-F238E27FC236}">
                <a16:creationId xmlns:a16="http://schemas.microsoft.com/office/drawing/2014/main" id="{131FAC46-C867-4BF6-85F2-22327D74CF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5"/>
            <a:ext cx="9143999" cy="5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0000"/>
                </a:solidFill>
                <a:latin typeface="Montserrat ExtraBold"/>
                <a:sym typeface="Montserrat ExtraBold"/>
              </a:rPr>
              <a:t>VALORES </a:t>
            </a:r>
            <a:endParaRPr lang="pt-BR" sz="1800" dirty="0">
              <a:latin typeface="Montserrat ExtraBold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Cooperação</a:t>
            </a:r>
            <a:r>
              <a:rPr lang="pt-BR" sz="1400" dirty="0">
                <a:sym typeface="Montserrat"/>
              </a:rPr>
              <a:t> – Disposição em compartilhar experiências, valorizar o trabalho coletivo e manter relacionamentos com outras instituições.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Transparência</a:t>
            </a:r>
            <a:r>
              <a:rPr lang="pt-BR" sz="1400" dirty="0">
                <a:sym typeface="Montserrat"/>
              </a:rPr>
              <a:t> – Ações visíveis e claras na gestão da organização e dos recursos em todos os níveis.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Unidade</a:t>
            </a:r>
            <a:r>
              <a:rPr lang="pt-BR" sz="1400" dirty="0">
                <a:sym typeface="Montserrat"/>
              </a:rPr>
              <a:t> – Harmonia nas ações, em todos os níveis, fortalecendo a identidade unificada e a presença dos Escoteiros do </a:t>
            </a:r>
            <a:r>
              <a:rPr lang="pt-BR" sz="1400" dirty="0">
                <a:sym typeface="Montserrat Medium"/>
              </a:rPr>
              <a:t>Brasil na sociedade.</a:t>
            </a:r>
            <a:endParaRPr lang="pt-BR" dirty="0">
              <a:sym typeface="Montserrat Medium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pt-BR" sz="1400" dirty="0">
              <a:latin typeface="Montserrat Medium"/>
              <a:ea typeface="Montserrat Medium"/>
              <a:cs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1950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152825" y="64775"/>
            <a:ext cx="42633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COLOQUE AQUI O 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QUE 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74E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PRECISAR</a:t>
            </a:r>
            <a:endParaRPr sz="2600">
              <a:solidFill>
                <a:srgbClr val="274E1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311700" y="568700"/>
            <a:ext cx="8520600" cy="17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“ESCREVA AQUI UMA FRASE IMPORTANTE”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447900" y="1077475"/>
            <a:ext cx="5385341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3170"/>
                </a:solidFill>
                <a:latin typeface="Montserrat ExtraBold"/>
                <a:sym typeface="Montserrat ExtraBold"/>
              </a:rPr>
              <a:t>Breve história da Região/ Grupo Escoteiro ou Seção Autônoma </a:t>
            </a:r>
            <a:endParaRPr lang="pt-BR" sz="1800" dirty="0">
              <a:solidFill>
                <a:srgbClr val="003170"/>
              </a:solidFill>
              <a:latin typeface="Montserrat ExtraBol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1400" dirty="0">
                <a:latin typeface="Montserrat"/>
              </a:rPr>
              <a:t>Coloque aqui informações importantes como fundação, localização da sede, número de membros, ramos, entre outras.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9320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447900" y="1077475"/>
            <a:ext cx="5385341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3170"/>
                </a:solidFill>
                <a:latin typeface="Montserrat ExtraBold"/>
                <a:sym typeface="Montserrat ExtraBold"/>
              </a:rPr>
              <a:t>Por que captar recursos? </a:t>
            </a:r>
            <a:endParaRPr lang="pt-BR" sz="1800" dirty="0">
              <a:solidFill>
                <a:srgbClr val="003170"/>
              </a:solidFill>
              <a:latin typeface="Montserrat ExtraBol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1400" i="1" dirty="0">
                <a:latin typeface="Montserrat"/>
                <a:ea typeface="Montserrat"/>
              </a:rPr>
              <a:t>Descreva porque essa ação está sendo realizada. Qual é o problema que deverá ser solucionado. Lembre-se que a parte financeira é sim um dos resultados mais relevantes, porém existem outras formas de mobilização. </a:t>
            </a:r>
            <a:endParaRPr lang="pt-BR" sz="1400">
              <a:latin typeface="Montserrat"/>
              <a:ea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149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"/>
            <a:ext cx="9143998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 descr="Sejam bem-vindos aos Escoteiros do Brasil! Este vídeo foi elaborado com muito carinho para demonstrar a proposta educativa do Escotismo e as oportunidades de participação de todos no Movimento Escoteiro. Utilize este vídeo nas suas apresentações e palestras informativas nas Unidades Escoteiras Locais e Regiões Escoteiras. Sempre Alerta! Saiba mais: http://www.escoteiros.org.br/" title="Bem-vindo aos Escoteiros do Brasil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7873" y="617498"/>
            <a:ext cx="5211300" cy="39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396325" y="639400"/>
            <a:ext cx="25656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vídeos ou fotos.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texto.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46"/>
            <a:ext cx="9143998" cy="514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524" y="728338"/>
            <a:ext cx="2613197" cy="174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125" y="2667188"/>
            <a:ext cx="2569875" cy="17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9517" y="2667190"/>
            <a:ext cx="2621970" cy="174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030" y="728340"/>
            <a:ext cx="2621976" cy="174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>
            <a:spLocks noGrp="1"/>
          </p:cNvSpPr>
          <p:nvPr>
            <p:ph type="ctrTitle"/>
          </p:nvPr>
        </p:nvSpPr>
        <p:spPr>
          <a:xfrm>
            <a:off x="396325" y="639400"/>
            <a:ext cx="25656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sz="1400" b="1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fotos. Vá em, inserir &gt; imagem.</a:t>
            </a:r>
            <a:endParaRPr sz="1400" b="1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 e as fotos.</a:t>
            </a:r>
            <a:endParaRPr sz="1400" b="1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" y="0"/>
            <a:ext cx="91435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xfrm>
            <a:off x="311700" y="1489100"/>
            <a:ext cx="8520600" cy="17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“ESCREVA AQUI UMA FRASE IMPORTANTE”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5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 descr="Sejam bem-vindos aos Escoteiros do Brasil! Este vídeo foi elaborado com muito carinho para demonstrar a proposta educativa do Escotismo e as oportunidades de participação de todos no Movimento Escoteiro. Utilize este vídeo nas suas apresentações e palestras informativas nas Unidades Escoteiras Locais e Regiões Escoteiras. Sempre Alerta! Saiba mais: http://www.escoteiros.org.br/" title="Bem-vindo aos Escoteiros do Brasil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163" y="229038"/>
            <a:ext cx="6247225" cy="46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>
            <a:spLocks noGrp="1"/>
          </p:cNvSpPr>
          <p:nvPr>
            <p:ph type="ctrTitle"/>
          </p:nvPr>
        </p:nvSpPr>
        <p:spPr>
          <a:xfrm>
            <a:off x="396325" y="639400"/>
            <a:ext cx="25656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colocar vídeos ou fotos.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Para usar, delete esse texto.</a:t>
            </a:r>
            <a:endParaRPr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28732"/>
            <a:ext cx="9144000" cy="517223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3695225" y="541425"/>
            <a:ext cx="5137200" cy="21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Montserrat"/>
                <a:sym typeface="Montserrat"/>
              </a:rPr>
              <a:t>Nome do Grupo ou Região Escoteira</a:t>
            </a:r>
            <a:endParaRPr lang="pt-BR" sz="4800" b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695225" y="3505700"/>
            <a:ext cx="5211000" cy="12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93"/>
            <a:ext cx="9143998" cy="51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ctrTitle"/>
          </p:nvPr>
        </p:nvSpPr>
        <p:spPr>
          <a:xfrm>
            <a:off x="316725" y="839550"/>
            <a:ext cx="85206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575" y="3403925"/>
            <a:ext cx="375600" cy="13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ctrTitle"/>
          </p:nvPr>
        </p:nvSpPr>
        <p:spPr>
          <a:xfrm>
            <a:off x="6047325" y="3479150"/>
            <a:ext cx="27900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instagram.com/</a:t>
            </a:r>
            <a:r>
              <a:rPr lang="pt-BR" sz="10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escoteirosdobrasil</a:t>
            </a:r>
            <a:r>
              <a:rPr lang="pt-BR" sz="1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endParaRPr sz="10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ctrTitle"/>
          </p:nvPr>
        </p:nvSpPr>
        <p:spPr>
          <a:xfrm>
            <a:off x="6047325" y="3958700"/>
            <a:ext cx="27900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twitter.com/Escoteiros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ctrTitle"/>
          </p:nvPr>
        </p:nvSpPr>
        <p:spPr>
          <a:xfrm>
            <a:off x="6047325" y="4438250"/>
            <a:ext cx="29796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facebook.com/EscoteirosDoBrasilOficial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55;p26"/>
          <p:cNvSpPr txBox="1">
            <a:spLocks/>
          </p:cNvSpPr>
          <p:nvPr/>
        </p:nvSpPr>
        <p:spPr>
          <a:xfrm>
            <a:off x="3041975" y="2233803"/>
            <a:ext cx="2565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dica: aqui você pode colocar informações de </a:t>
            </a:r>
            <a:r>
              <a:rPr lang="pt-BR" sz="1400" b="1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contatos próprios.</a:t>
            </a:r>
            <a:endParaRPr lang="pt-BR"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625"/>
            <a:ext cx="9265256" cy="520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r="77322"/>
          <a:stretch/>
        </p:blipFill>
        <p:spPr>
          <a:xfrm>
            <a:off x="-60625" y="-74575"/>
            <a:ext cx="2101096" cy="521312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2039944" y="103440"/>
            <a:ext cx="6891000" cy="8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b="1" dirty="0">
                <a:solidFill>
                  <a:srgbClr val="FFFFFF"/>
                </a:solidFill>
                <a:latin typeface="Montserrat"/>
                <a:sym typeface="Montserrat"/>
              </a:rPr>
              <a:t>ESCOTEIROS DO BRASIL </a:t>
            </a:r>
            <a:endParaRPr lang="pt-BR" sz="4000" b="1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447900" y="1077475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3170"/>
                </a:solidFill>
                <a:latin typeface="Montserrat ExtraBold"/>
                <a:sym typeface="Montserrat ExtraBold"/>
              </a:rPr>
              <a:t>Quem somos?</a:t>
            </a:r>
            <a:endParaRPr lang="pt-BR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1400" dirty="0">
                <a:sym typeface="Montserrat"/>
              </a:rPr>
              <a:t>A União dos Escoteiros do Brasil – UEB, </a:t>
            </a:r>
            <a:r>
              <a:rPr lang="pt-BR" sz="1400" b="1" dirty="0">
                <a:sym typeface="Montserrat"/>
              </a:rPr>
              <a:t>fundada em 4 de novembro de 1924</a:t>
            </a:r>
            <a:r>
              <a:rPr lang="pt-BR" sz="1400" dirty="0">
                <a:sym typeface="Montserrat"/>
              </a:rPr>
              <a:t>, é uma associação com atuação nacional, sem fins lucrativos, de caráter educacional, cultural, beneficente e filantrópico, que congrega todos que praticam o Escotismo no Brasil. A União dos Escoteiros do Brasil é a única organização brasileira reconhecida pela Organização Mundial do Movimento Escoteiro, sendo titular desse registro internacional desde sua fundação.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ctrTitle"/>
          </p:nvPr>
        </p:nvSpPr>
        <p:spPr>
          <a:xfrm>
            <a:off x="447900" y="1077475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3170"/>
                </a:solidFill>
                <a:latin typeface="Montserrat ExtraBold"/>
                <a:sym typeface="Montserrat ExtraBold"/>
              </a:rPr>
              <a:t>Níveis institucionais:</a:t>
            </a:r>
            <a:endParaRPr lang="pt-BR" sz="1800" dirty="0">
              <a:solidFill>
                <a:srgbClr val="003170"/>
              </a:solidFill>
              <a:latin typeface="Montserrat ExtraBol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447900" y="1588600"/>
            <a:ext cx="8248200" cy="19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Nacional: </a:t>
            </a:r>
            <a:r>
              <a:rPr lang="pt-BR" sz="1400" dirty="0">
                <a:sym typeface="Montserrat"/>
              </a:rPr>
              <a:t>com autoridade em todo o território brasileiro, é dirigido pela Diretoria Executiva Nacional, que atua de forma voluntária e é responsável pela coordenação do Escotismo em todo o Brasil.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Regional: </a:t>
            </a:r>
            <a:r>
              <a:rPr lang="pt-BR" sz="1400" dirty="0">
                <a:sym typeface="Montserrat"/>
              </a:rPr>
              <a:t>denominado Região Escoteira, abrange um Estado da federação, e atua como uma filial do nível nacional, sendo formado por Diretorias voluntárias eleitas localmente;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Local: </a:t>
            </a:r>
            <a:r>
              <a:rPr lang="pt-BR" sz="1400" dirty="0">
                <a:sym typeface="Montserrat"/>
              </a:rPr>
              <a:t>constituído pelas Unidades Escoteiras Locais, que podem ser Grupos escoteiros ou Seções Escoteiras Autônomas, onde são realizadas as atividades práticas do Escotismo e o contato direto com os jovens e a comunidade.</a:t>
            </a:r>
            <a:endParaRPr lang="pt-BR" dirty="0">
              <a:sym typeface="Montserrat"/>
            </a:endParaRPr>
          </a:p>
          <a:p>
            <a:pPr marL="0" indent="0" algn="l"/>
            <a:endParaRPr lang="pt-BR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1138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5;p26"/>
          <p:cNvSpPr txBox="1">
            <a:spLocks/>
          </p:cNvSpPr>
          <p:nvPr/>
        </p:nvSpPr>
        <p:spPr>
          <a:xfrm>
            <a:off x="312242" y="1026931"/>
            <a:ext cx="3481991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Caso o GE ou Região tenha Missão, Visão e Valores próprios, trocar o texto dos próximos slides.</a:t>
            </a:r>
          </a:p>
          <a:p>
            <a:pPr algn="l"/>
            <a:endParaRPr lang="pt-BR" sz="1400" b="1" dirty="0">
              <a:solidFill>
                <a:srgbClr val="FFFFFF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/>
            <a:r>
              <a:rPr lang="pt-BR" sz="1400" b="1" dirty="0">
                <a:solidFill>
                  <a:srgbClr val="FFFFFF"/>
                </a:solidFill>
                <a:highlight>
                  <a:srgbClr val="9900FF"/>
                </a:highlight>
                <a:latin typeface="Montserrat"/>
                <a:ea typeface="Montserrat"/>
                <a:cs typeface="Montserrat"/>
                <a:sym typeface="Montserrat"/>
              </a:rPr>
              <a:t>Após fazer as alterações necessárias, excluir esse slide </a:t>
            </a:r>
          </a:p>
        </p:txBody>
      </p:sp>
    </p:spTree>
    <p:extLst>
      <p:ext uri="{BB962C8B-B14F-4D97-AF65-F5344CB8AC3E}">
        <p14:creationId xmlns:p14="http://schemas.microsoft.com/office/powerpoint/2010/main" val="217560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21350" r="4952"/>
          <a:stretch/>
        </p:blipFill>
        <p:spPr>
          <a:xfrm>
            <a:off x="-528800" y="131875"/>
            <a:ext cx="5468450" cy="492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0" y="-2695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5838950" y="443500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3F3F3"/>
                </a:solidFill>
                <a:latin typeface="Montserrat ExtraBold"/>
                <a:sym typeface="Montserrat ExtraBold"/>
              </a:rPr>
              <a:t>MISSÃO</a:t>
            </a:r>
            <a:endParaRPr lang="pt-BR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5060534" y="1128623"/>
            <a:ext cx="3762600" cy="3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1600" dirty="0">
                <a:solidFill>
                  <a:schemeClr val="bg1"/>
                </a:solidFill>
                <a:sym typeface="Montserrat"/>
              </a:rPr>
              <a:t>Contribuir para a educação de jovens, por meio de um sistema de valores baseado na Promessa e na Lei Escoteira. Por meio desses valores, ajudamos os jovens a serem protagonistas na construção de um mundo melhor, onde as pessoas se realizem como indivíduos e desempenhem um papel </a:t>
            </a:r>
            <a:r>
              <a:rPr lang="pt-BR" sz="1600" dirty="0">
                <a:solidFill>
                  <a:schemeClr val="bg1"/>
                </a:solidFill>
                <a:sym typeface="Montserrat Medium"/>
              </a:rPr>
              <a:t>construtivo na sociedade.</a:t>
            </a:r>
            <a:endParaRPr lang="pt-BR" sz="1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l="33444" r="13"/>
          <a:stretch/>
        </p:blipFill>
        <p:spPr>
          <a:xfrm>
            <a:off x="0" y="68775"/>
            <a:ext cx="51674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0;p23">
            <a:extLst>
              <a:ext uri="{FF2B5EF4-FFF2-40B4-BE49-F238E27FC236}">
                <a16:creationId xmlns:a16="http://schemas.microsoft.com/office/drawing/2014/main" id="{DF705B50-A996-44B3-AC51-F1721B124F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" y="0"/>
            <a:ext cx="91414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VISÃO</a:t>
            </a:r>
            <a:endParaRPr lang="pt-BR" sz="1800" dirty="0">
              <a:solidFill>
                <a:schemeClr val="tx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1600" dirty="0">
                <a:sym typeface="Montserrat"/>
              </a:rPr>
              <a:t>Até 2023, o Escotismo no Brasil será o mais relevante movimento de educação juvenil, possibilitando que 200 mil jovens sejam cidadãos e cidadãs ativos que inspirem mudanças positivas em suas </a:t>
            </a:r>
            <a:r>
              <a:rPr lang="pt-BR" sz="1600" dirty="0">
                <a:sym typeface="Montserrat Medium"/>
              </a:rPr>
              <a:t>comunidades e mundo. </a:t>
            </a:r>
            <a:endParaRPr lang="pt-BR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15952" r="19226"/>
          <a:stretch/>
        </p:blipFill>
        <p:spPr>
          <a:xfrm>
            <a:off x="0" y="0"/>
            <a:ext cx="49939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p19">
            <a:extLst>
              <a:ext uri="{FF2B5EF4-FFF2-40B4-BE49-F238E27FC236}">
                <a16:creationId xmlns:a16="http://schemas.microsoft.com/office/drawing/2014/main" id="{EFC3E1DE-1131-4600-AF72-6A56D05EF0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5"/>
            <a:ext cx="9143999" cy="5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5822275" y="370600"/>
            <a:ext cx="3761700" cy="4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1800" dirty="0">
                <a:solidFill>
                  <a:srgbClr val="000000"/>
                </a:solidFill>
                <a:latin typeface="Montserrat ExtraBold"/>
                <a:sym typeface="Montserrat ExtraBold"/>
              </a:rPr>
              <a:t>VALORES </a:t>
            </a:r>
            <a:endParaRPr lang="pt-BR" sz="1800" dirty="0">
              <a:latin typeface="Montserrat ExtraBold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5104300" y="1115350"/>
            <a:ext cx="3761700" cy="3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Diversidade</a:t>
            </a:r>
            <a:r>
              <a:rPr lang="pt-BR" sz="1400" dirty="0">
                <a:sym typeface="Montserrat"/>
              </a:rPr>
              <a:t> – Respeito às diferenças, em suas várias dimensões, e defesa permanente dos direitos humanos.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Honestidade</a:t>
            </a:r>
            <a:r>
              <a:rPr lang="pt-BR" sz="1400" dirty="0">
                <a:sym typeface="Montserrat"/>
              </a:rPr>
              <a:t> – Respeito aos preceitos legais, morais, justos e éticos em todas as ações e relações.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Excelência</a:t>
            </a:r>
            <a:r>
              <a:rPr lang="pt-BR" sz="1400" dirty="0">
                <a:sym typeface="Montserrat"/>
              </a:rPr>
              <a:t> – Busca pela eficácia, qualidade e melhoria contínua em todas as ações.</a:t>
            </a:r>
            <a:endParaRPr lang="pt-BR" dirty="0">
              <a:sym typeface="Montserrat"/>
            </a:endParaRPr>
          </a:p>
          <a:p>
            <a:pPr marL="285750" indent="-285750" algn="l">
              <a:buChar char="•"/>
            </a:pPr>
            <a:r>
              <a:rPr lang="pt-BR" sz="1400" b="1" dirty="0">
                <a:sym typeface="Montserrat"/>
              </a:rPr>
              <a:t>Democracia</a:t>
            </a:r>
            <a:r>
              <a:rPr lang="pt-BR" sz="1400" dirty="0">
                <a:sym typeface="Montserrat"/>
              </a:rPr>
              <a:t> – Promoção do engajamento de todos e compartilhamento de opiniões, na busca de posições e decisões resultantes da reflexão coletiva.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764</Words>
  <Application>Microsoft Office PowerPoint</Application>
  <PresentationFormat>Apresentação na tela (16:9)</PresentationFormat>
  <Paragraphs>73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Simple Light</vt:lpstr>
      <vt:lpstr>INSTRUÇÕES DE USO:</vt:lpstr>
      <vt:lpstr>Nome do Grupo ou Região Escoteira</vt:lpstr>
      <vt:lpstr>ESCOTEIROS DO BRASIL </vt:lpstr>
      <vt:lpstr>Quem somos?</vt:lpstr>
      <vt:lpstr>Níveis institucionais:</vt:lpstr>
      <vt:lpstr>Apresentação do PowerPoint</vt:lpstr>
      <vt:lpstr>MISSÃO</vt:lpstr>
      <vt:lpstr>VISÃO</vt:lpstr>
      <vt:lpstr>VALORES </vt:lpstr>
      <vt:lpstr>VALORES </vt:lpstr>
      <vt:lpstr>VALORES </vt:lpstr>
      <vt:lpstr>Apresentação do PowerPoint</vt:lpstr>
      <vt:lpstr>“ESCREVA AQUI UMA FRASE IMPORTANTE”</vt:lpstr>
      <vt:lpstr>Breve história da Região/ Grupo Escoteiro ou Seção Autônoma </vt:lpstr>
      <vt:lpstr>Por que captar recursos? </vt:lpstr>
      <vt:lpstr>dica: aqui você pode  colocar vídeos ou fotos. Para usar, delete esse texto.</vt:lpstr>
      <vt:lpstr>dica: aqui você pode  colocar fotos. Vá em, inserir &gt; imagem. Para usar, delete esse texto e as fotos.</vt:lpstr>
      <vt:lpstr>“ESCREVA AQUI UMA FRASE IMPORTANTE”</vt:lpstr>
      <vt:lpstr>dica: aqui você pode  colocar vídeos ou fotos. Para usar, delete esse texto.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INSTRUÇÕES DE USO:</dc:title>
  <cp:lastModifiedBy>Luisa Vilela</cp:lastModifiedBy>
  <cp:revision>85</cp:revision>
  <dcterms:modified xsi:type="dcterms:W3CDTF">2021-02-23T12:55:32Z</dcterms:modified>
</cp:coreProperties>
</file>