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2" name="Google Shape;5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233781" y="1433997"/>
            <a:ext cx="6390472" cy="3953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600"/>
              <a:buFont typeface="Arial"/>
              <a:buNone/>
              <a:defRPr sz="422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233775" y="5458314"/>
            <a:ext cx="6390472" cy="1526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1100"/>
              <a:buFont typeface="Arial"/>
              <a:buNone/>
              <a:defRPr sz="2278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1100"/>
              <a:buFont typeface="Arial"/>
              <a:buNone/>
              <a:defRPr sz="2278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1100"/>
              <a:buFont typeface="Arial"/>
              <a:buNone/>
              <a:defRPr sz="2278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1100"/>
              <a:buFont typeface="Arial"/>
              <a:buNone/>
              <a:defRPr sz="2278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1100"/>
              <a:buFont typeface="Arial"/>
              <a:buNone/>
              <a:defRPr sz="2278"/>
            </a:lvl5pPr>
            <a:lvl6pPr marL="2743200" lvl="5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6pPr>
            <a:lvl7pPr marL="3200400" lvl="6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7pPr>
            <a:lvl8pPr marL="3657600" lvl="7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8pPr>
            <a:lvl9pPr marL="4114800" lvl="8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_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33775" y="2130315"/>
            <a:ext cx="6390472" cy="3781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600"/>
              <a:buFont typeface="Arial"/>
              <a:buNone/>
              <a:defRPr sz="976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33775" y="6070952"/>
            <a:ext cx="6390472" cy="2505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L="457200" lvl="0" indent="-679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1pPr>
            <a:lvl2pPr marL="914400" lvl="1" indent="-679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2pPr>
            <a:lvl3pPr marL="1371600" lvl="2" indent="-679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3pPr>
            <a:lvl4pPr marL="1828800" lvl="3" indent="-679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4pPr>
            <a:lvl5pPr marL="2286000" lvl="4" indent="-679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5pPr>
            <a:lvl6pPr marL="2743200" lvl="5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6pPr>
            <a:lvl7pPr marL="3200400" lvl="6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7pPr>
            <a:lvl8pPr marL="3657600" lvl="7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8pPr>
            <a:lvl9pPr marL="4114800" lvl="8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_HEADER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33775" y="4142378"/>
            <a:ext cx="6390472" cy="1621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300"/>
              <a:buFont typeface="Arial"/>
              <a:buNone/>
              <a:defRPr sz="2934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BODY">
  <p:cSld name="TITLE_AND_BODY 2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33775" y="857085"/>
            <a:ext cx="6390472" cy="1102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33775" y="2219581"/>
            <a:ext cx="6390472" cy="6579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L="457200" lvl="0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1pPr>
            <a:lvl2pPr marL="914400" lvl="1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2pPr>
            <a:lvl3pPr marL="1371600" lvl="2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3pPr>
            <a:lvl4pPr marL="1828800" lvl="3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4pPr>
            <a:lvl5pPr marL="2286000" lvl="4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5pPr>
            <a:lvl6pPr marL="2743200" lvl="5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6pPr>
            <a:lvl7pPr marL="3200400" lvl="6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7pPr>
            <a:lvl8pPr marL="3657600" lvl="7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8pPr>
            <a:lvl9pPr marL="4114800" lvl="8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AND_TWO_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33775" y="857085"/>
            <a:ext cx="6390472" cy="1102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33775" y="2219581"/>
            <a:ext cx="2999925" cy="6579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L="457200" lvl="0" indent="-584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1149"/>
            </a:lvl1pPr>
            <a:lvl2pPr marL="914400" lvl="1" indent="-584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1149"/>
            </a:lvl2pPr>
            <a:lvl3pPr marL="1371600" lvl="2" indent="-584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1149"/>
            </a:lvl3pPr>
            <a:lvl4pPr marL="1828800" lvl="3" indent="-584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1149"/>
            </a:lvl4pPr>
            <a:lvl5pPr marL="2286000" lvl="4" indent="-584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1149"/>
            </a:lvl5pPr>
            <a:lvl6pPr marL="2743200" lvl="5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6pPr>
            <a:lvl7pPr marL="3200400" lvl="6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7pPr>
            <a:lvl8pPr marL="3657600" lvl="7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8pPr>
            <a:lvl9pPr marL="4114800" lvl="8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3624300" y="2219581"/>
            <a:ext cx="2999925" cy="6579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L="457200" lvl="0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1pPr>
            <a:lvl2pPr marL="914400" lvl="1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2pPr>
            <a:lvl3pPr marL="1371600" lvl="2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3pPr>
            <a:lvl4pPr marL="1828800" lvl="3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4pPr>
            <a:lvl5pPr marL="2286000" lvl="4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5pPr>
            <a:lvl6pPr marL="2743200" lvl="5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6pPr>
            <a:lvl7pPr marL="3200400" lvl="6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7pPr>
            <a:lvl8pPr marL="3657600" lvl="7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8pPr>
            <a:lvl9pPr marL="4114800" lvl="8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33775" y="857085"/>
            <a:ext cx="6390472" cy="1102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_COLUMN_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33775" y="1070045"/>
            <a:ext cx="2106000" cy="145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500"/>
              <a:buFont typeface="Arial"/>
              <a:buNone/>
              <a:defRPr sz="194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33775" y="2676267"/>
            <a:ext cx="2106000" cy="6123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L="457200" lvl="0" indent="-533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Char char="●"/>
              <a:defRPr sz="985"/>
            </a:lvl1pPr>
            <a:lvl2pPr marL="914400" lvl="1" indent="-533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Char char="○"/>
              <a:defRPr sz="985"/>
            </a:lvl2pPr>
            <a:lvl3pPr marL="1371600" lvl="2" indent="-533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Char char="■"/>
              <a:defRPr sz="985"/>
            </a:lvl3pPr>
            <a:lvl4pPr marL="1828800" lvl="3" indent="-533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Char char="●"/>
              <a:defRPr sz="985"/>
            </a:lvl4pPr>
            <a:lvl5pPr marL="2286000" lvl="4" indent="-533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4800"/>
              <a:buChar char="○"/>
              <a:defRPr sz="985"/>
            </a:lvl5pPr>
            <a:lvl6pPr marL="2743200" lvl="5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6pPr>
            <a:lvl7pPr marL="3200400" lvl="6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7pPr>
            <a:lvl8pPr marL="3657600" lvl="7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8pPr>
            <a:lvl9pPr marL="4114800" lvl="8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_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367687" y="866956"/>
            <a:ext cx="4775829" cy="7878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0"/>
              <a:buFont typeface="Arial"/>
              <a:buNone/>
              <a:defRPr sz="389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_TITLE_AND_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-241"/>
            <a:ext cx="3429031" cy="9906001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28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199125" y="2375004"/>
            <a:ext cx="3033914" cy="28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700"/>
              <a:buFont typeface="Arial"/>
              <a:buNone/>
              <a:defRPr sz="3427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199125" y="5398514"/>
            <a:ext cx="3033914" cy="2378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300"/>
              <a:buFont typeface="Arial"/>
              <a:buNone/>
              <a:defRPr sz="1703"/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300"/>
              <a:buFont typeface="Arial"/>
              <a:buNone/>
              <a:defRPr sz="1703"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300"/>
              <a:buFont typeface="Arial"/>
              <a:buNone/>
              <a:defRPr sz="1703"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300"/>
              <a:buFont typeface="Arial"/>
              <a:buNone/>
              <a:defRPr sz="1703"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8300"/>
              <a:buFont typeface="Arial"/>
              <a:buNone/>
              <a:defRPr sz="1703"/>
            </a:lvl5pPr>
            <a:lvl6pPr marL="2743200" lvl="5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6pPr>
            <a:lvl7pPr marL="3200400" lvl="6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7pPr>
            <a:lvl8pPr marL="3657600" lvl="7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8pPr>
            <a:lvl9pPr marL="4114800" lvl="8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3704625" y="1394514"/>
            <a:ext cx="2877763" cy="7116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normAutofit/>
          </a:bodyPr>
          <a:lstStyle>
            <a:lvl1pPr marL="457200" lvl="0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1pPr>
            <a:lvl2pPr marL="914400" lvl="1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2pPr>
            <a:lvl3pPr marL="1371600" lvl="2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3pPr>
            <a:lvl4pPr marL="1828800" lvl="3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4pPr>
            <a:lvl5pPr marL="2286000" lvl="4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5pPr>
            <a:lvl6pPr marL="2743200" lvl="5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6pPr>
            <a:lvl7pPr marL="3200400" lvl="6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●"/>
              <a:defRPr/>
            </a:lvl7pPr>
            <a:lvl8pPr marL="3657600" lvl="7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○"/>
              <a:defRPr/>
            </a:lvl8pPr>
            <a:lvl9pPr marL="4114800" lvl="8" indent="-679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71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33775" y="8147773"/>
            <a:ext cx="4499118" cy="1165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33775" y="857085"/>
            <a:ext cx="6390472" cy="1102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100"/>
              <a:buFont typeface="Arial"/>
              <a:buNone/>
              <a:defRPr sz="1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33775" y="2219581"/>
            <a:ext cx="6390472" cy="6579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t" anchorCtr="0">
            <a:normAutofit/>
          </a:bodyPr>
          <a:lstStyle>
            <a:lvl1pPr marL="457200" marR="0" lvl="0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●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○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■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●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○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■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●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○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79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7100"/>
              <a:buFont typeface="Arial"/>
              <a:buChar char="■"/>
              <a:defRPr sz="7100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6498384" y="8741153"/>
            <a:ext cx="267455" cy="12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2675" tIns="362675" rIns="362675" bIns="362675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5858"/>
              </a:buClr>
              <a:buSzPts val="4000"/>
              <a:buFont typeface="Arial"/>
              <a:buNone/>
              <a:defRPr sz="821" b="0" i="0" u="none" strike="noStrike" cap="none">
                <a:solidFill>
                  <a:srgbClr val="58585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"/>
          <p:cNvSpPr txBox="1"/>
          <p:nvPr/>
        </p:nvSpPr>
        <p:spPr>
          <a:xfrm>
            <a:off x="100825" y="2069288"/>
            <a:ext cx="6858000" cy="51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8750" lIns="18750" spcFirstLastPara="1" rIns="18750" wrap="square" tIns="1875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r>
              <a:t/>
            </a:r>
            <a:endParaRPr b="0" i="0" sz="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1" i="0" lang="en-US" sz="21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AGRADECIMENTO</a:t>
            </a:r>
            <a:endParaRPr b="1" i="0" sz="21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Concedemos o presente</a:t>
            </a:r>
            <a:r>
              <a:rPr b="0" i="0" lang="en-US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agradecimento ao</a:t>
            </a:r>
            <a:endParaRPr b="0" i="0" sz="1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52"/>
              <a:buFont typeface="Arial"/>
              <a:buNone/>
            </a:pPr>
            <a:br>
              <a:rPr b="1" i="0" lang="en-US" sz="2052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i="0" lang="en-US" sz="2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GRUPO ESCOTEIRO </a:t>
            </a:r>
            <a:r>
              <a:rPr b="1" lang="en-US" sz="2300">
                <a:latin typeface="Montserrat"/>
                <a:ea typeface="Montserrat"/>
                <a:cs typeface="Montserrat"/>
                <a:sym typeface="Montserrat"/>
              </a:rPr>
              <a:t>XXXX </a:t>
            </a:r>
            <a:r>
              <a:rPr b="1" i="0" lang="en-US" sz="2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– </a:t>
            </a:r>
            <a:r>
              <a:rPr b="1" lang="en-US" sz="2300">
                <a:latin typeface="Montserrat"/>
                <a:ea typeface="Montserrat"/>
                <a:cs typeface="Montserrat"/>
                <a:sym typeface="Montserrat"/>
              </a:rPr>
              <a:t>XX</a:t>
            </a:r>
            <a:r>
              <a:rPr b="1" i="0" lang="en-US" sz="2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/</a:t>
            </a:r>
            <a:r>
              <a:rPr b="1" lang="en-US" sz="2300">
                <a:latin typeface="Montserrat"/>
                <a:ea typeface="Montserrat"/>
                <a:cs typeface="Montserrat"/>
                <a:sym typeface="Montserrat"/>
              </a:rPr>
              <a:t>XX</a:t>
            </a:r>
            <a:endParaRPr b="1" i="0" sz="2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1" i="0" sz="1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por colaborar de maneira ativa e determinante no processo de </a:t>
            </a:r>
            <a:endParaRPr b="0" i="0" sz="1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apadrinhamento d</a:t>
            </a:r>
            <a:r>
              <a:rPr lang="en-US" sz="1300">
                <a:latin typeface="Montserrat"/>
                <a:ea typeface="Montserrat"/>
                <a:cs typeface="Montserrat"/>
                <a:sym typeface="Montserrat"/>
              </a:rPr>
              <a:t>a Unidade Escoteira Local </a:t>
            </a:r>
            <a:r>
              <a:rPr b="1" lang="en-US" sz="1300">
                <a:latin typeface="Montserrat"/>
                <a:ea typeface="Montserrat"/>
                <a:cs typeface="Montserrat"/>
                <a:sym typeface="Montserrat"/>
              </a:rPr>
              <a:t>XXXX - XX/XX.</a:t>
            </a:r>
            <a:endParaRPr b="1" i="0" sz="1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Seu apoio e dedicação foram fundamentais para o </a:t>
            </a:r>
            <a:br>
              <a:rPr b="0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0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fortalecimento dos Escoteiros do Brasil. </a:t>
            </a:r>
            <a:endParaRPr b="0" i="0" sz="1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1" i="0" sz="1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Cidade, (00) de (mês) de (0000).</a:t>
            </a:r>
            <a:endParaRPr b="1" i="0" sz="1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1" i="0" sz="13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Diretor</a:t>
            </a:r>
            <a:r>
              <a:rPr b="1" lang="en-US" sz="1300">
                <a:latin typeface="Montserrat"/>
                <a:ea typeface="Montserrat"/>
                <a:cs typeface="Montserrat"/>
                <a:sym typeface="Montserrat"/>
              </a:rPr>
              <a:t>-</a:t>
            </a:r>
            <a:r>
              <a:rPr b="1" i="0" lang="en-US" sz="1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Presidente</a:t>
            </a:r>
            <a:br>
              <a:rPr b="1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b="1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(Região Escoteira)</a:t>
            </a:r>
            <a:endParaRPr b="1" i="0" sz="1400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0" y="0"/>
            <a:ext cx="6858000" cy="766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1"/>
              <a:buFont typeface="Arial"/>
              <a:buNone/>
            </a:pPr>
            <a:r>
              <a:t/>
            </a:r>
            <a:endParaRPr b="0" i="0" sz="411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/>
          <p:nvPr/>
        </p:nvSpPr>
        <p:spPr>
          <a:xfrm>
            <a:off x="0" y="9534525"/>
            <a:ext cx="6858000" cy="371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11"/>
              <a:buFont typeface="Arial"/>
              <a:buNone/>
            </a:pPr>
            <a:r>
              <a:t/>
            </a:r>
            <a:endParaRPr b="0" i="0" sz="411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42675" y="7927175"/>
            <a:ext cx="3586575" cy="132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58075" y="0"/>
            <a:ext cx="1541850" cy="1830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