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125f2d58_3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125f2d58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b724ff6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bb724ff6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125f2d58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125f2d58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125f2d58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125f2d58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5125f2d58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5125f2d58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125f2d58_3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125f2d58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b724ff6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b724ff6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632003c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632003c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bb724ff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bb724ff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125f2d5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125f2d5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125f2d5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125f2d5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125f2d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125f2d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125f2d58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125f2d58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125f2d58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125f2d58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125f2d58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125f2d58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hyperlink" Target="http://www.youtube.com/watch?v=rI9mdj4ArwM" TargetMode="External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25.jpg"/><Relationship Id="rId6" Type="http://schemas.openxmlformats.org/officeDocument/2006/relationships/image" Target="../media/image17.jpg"/><Relationship Id="rId7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://www.youtube.com/watch?v=rI9mdj4ArwM" TargetMode="External"/><Relationship Id="rId5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"/>
            <a:ext cx="9143998" cy="5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507400"/>
            <a:ext cx="8520600" cy="91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INSTRUÇÕES DE USO:</a:t>
            </a:r>
            <a:endParaRPr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711175"/>
            <a:ext cx="85206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A font usada é: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Montserrat e todas as suas variações disponíveis.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sinta-se à vontade para diminuir ou aumentar o tamanho das letras.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Layouts de vídeo e fotos: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para colocar fotos ou vídeo, em qualquer um dos slides demarcados.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Cores: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não devem ser alteradas, nem devem ser incluídas outras cores além das já utilizadas nesse documento.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Use sua imaginação e bom trabalho!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Depois de ler exclua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este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texto.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"/>
            <a:ext cx="9143998" cy="5142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jam bem-vindos aos Escoteiros do Brasil! Este vídeo foi elaborado com muito carinho para demonstrar a proposta educativa do Escotismo e as oportunidades de participação de todos no Movimento Escoteiro. Utilize este vídeo nas suas apresentações e palestras informativas nas Unidades Escoteiras Locais e Regiões Escoteiras. Sempre Alerta! Saiba mais: http://www.escoteiros.org.br/" id="123" name="Google Shape;123;p22" title="Bem-vindo aos Escoteiros do Brasil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7873" y="617498"/>
            <a:ext cx="5211300" cy="39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396325" y="639400"/>
            <a:ext cx="25656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colocar vídeos ou fotos.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Para usar, delete esse texto.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15952" r="19226" t="0"/>
          <a:stretch/>
        </p:blipFill>
        <p:spPr>
          <a:xfrm>
            <a:off x="0" y="0"/>
            <a:ext cx="49939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type="ctrTitle"/>
          </p:nvPr>
        </p:nvSpPr>
        <p:spPr>
          <a:xfrm>
            <a:off x="5822275" y="370600"/>
            <a:ext cx="3761700" cy="4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SUBTÍTULO AQUI</a:t>
            </a:r>
            <a:endParaRPr sz="18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5104300" y="1115350"/>
            <a:ext cx="3761700" cy="3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latin typeface="Montserrat"/>
                <a:ea typeface="Montserrat"/>
                <a:cs typeface="Montserrat"/>
                <a:sym typeface="Montserrat"/>
              </a:rPr>
              <a:t>TEXTO AQUI</a:t>
            </a:r>
            <a:r>
              <a:rPr lang="pt-BR" sz="1400">
                <a:latin typeface="Montserrat Medium"/>
                <a:ea typeface="Montserrat Medium"/>
                <a:cs typeface="Montserrat Medium"/>
                <a:sym typeface="Montserrat Medium"/>
              </a:rPr>
              <a:t> FONT - MONTSERRAT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46"/>
            <a:ext cx="9143998" cy="5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524" y="728338"/>
            <a:ext cx="2613197" cy="174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125" y="2667188"/>
            <a:ext cx="2569875" cy="17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9517" y="2667190"/>
            <a:ext cx="2621970" cy="174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030" y="728340"/>
            <a:ext cx="2621976" cy="174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type="ctrTitle"/>
          </p:nvPr>
        </p:nvSpPr>
        <p:spPr>
          <a:xfrm>
            <a:off x="396325" y="639400"/>
            <a:ext cx="2565600" cy="12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colocar fotos. Vá em, inserir &gt; imagem.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Para usar, delete esse texto e as fotos.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" y="0"/>
            <a:ext cx="91435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>
            <p:ph type="ctrTitle"/>
          </p:nvPr>
        </p:nvSpPr>
        <p:spPr>
          <a:xfrm>
            <a:off x="311700" y="1489100"/>
            <a:ext cx="8520600" cy="17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“ESCREVA AQUI UMA FRASE IMPORTANTE”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5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jam bem-vindos aos Escoteiros do Brasil! Este vídeo foi elaborado com muito carinho para demonstrar a proposta educativa do Escotismo e as oportunidades de participação de todos no Movimento Escoteiro. Utilize este vídeo nas suas apresentações e palestras informativas nas Unidades Escoteiras Locais e Regiões Escoteiras. Sempre Alerta! Saiba mais: http://www.escoteiros.org.br/" id="154" name="Google Shape;154;p26" title="Bem-vindo aos Escoteiros do Brasil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8163" y="229038"/>
            <a:ext cx="6247225" cy="46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>
            <p:ph type="ctrTitle"/>
          </p:nvPr>
        </p:nvSpPr>
        <p:spPr>
          <a:xfrm>
            <a:off x="396325" y="639400"/>
            <a:ext cx="25656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colocar vídeos ou fotos.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Para usar, delete esse texto.</a:t>
            </a:r>
            <a:endParaRPr b="1" sz="14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693"/>
            <a:ext cx="9143998" cy="514619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>
            <p:ph type="ctrTitle"/>
          </p:nvPr>
        </p:nvSpPr>
        <p:spPr>
          <a:xfrm>
            <a:off x="316725" y="839550"/>
            <a:ext cx="8520600" cy="17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575" y="3403925"/>
            <a:ext cx="375600" cy="13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>
            <p:ph type="ctrTitle"/>
          </p:nvPr>
        </p:nvSpPr>
        <p:spPr>
          <a:xfrm>
            <a:off x="6047325" y="3479150"/>
            <a:ext cx="27900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instagram.com/escoteirosdobrasil/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7"/>
          <p:cNvSpPr txBox="1"/>
          <p:nvPr>
            <p:ph type="ctrTitle"/>
          </p:nvPr>
        </p:nvSpPr>
        <p:spPr>
          <a:xfrm>
            <a:off x="6047325" y="3958700"/>
            <a:ext cx="27900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twitter.com/Escoteiros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7"/>
          <p:cNvSpPr txBox="1"/>
          <p:nvPr>
            <p:ph type="ctrTitle"/>
          </p:nvPr>
        </p:nvSpPr>
        <p:spPr>
          <a:xfrm>
            <a:off x="6047325" y="4438250"/>
            <a:ext cx="29796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facebook.com/EscoteirosDoBrasilOficial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"/>
            <a:ext cx="9143998" cy="5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ctrTitle"/>
          </p:nvPr>
        </p:nvSpPr>
        <p:spPr>
          <a:xfrm>
            <a:off x="447900" y="1077475"/>
            <a:ext cx="3761700" cy="4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17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sz="1800">
              <a:solidFill>
                <a:srgbClr val="0031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447900" y="1588600"/>
            <a:ext cx="8248200" cy="19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32863" l="0" r="0" t="31446"/>
          <a:stretch/>
        </p:blipFill>
        <p:spPr>
          <a:xfrm>
            <a:off x="7335200" y="0"/>
            <a:ext cx="1596074" cy="4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637" y="-27575"/>
            <a:ext cx="9245279" cy="51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ctrTitle"/>
          </p:nvPr>
        </p:nvSpPr>
        <p:spPr>
          <a:xfrm>
            <a:off x="3695225" y="541425"/>
            <a:ext cx="5137200" cy="21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695225" y="3505700"/>
            <a:ext cx="5211000" cy="1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625"/>
            <a:ext cx="9265256" cy="520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77322" t="0"/>
          <a:stretch/>
        </p:blipFill>
        <p:spPr>
          <a:xfrm>
            <a:off x="-60625" y="-74575"/>
            <a:ext cx="2101096" cy="521312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ctrTitle"/>
          </p:nvPr>
        </p:nvSpPr>
        <p:spPr>
          <a:xfrm>
            <a:off x="2115425" y="49525"/>
            <a:ext cx="6891000" cy="89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45350" y="2454225"/>
            <a:ext cx="50400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</a:t>
            </a:r>
            <a:r>
              <a:rPr b="1" lang="pt-BR" sz="16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vá em: &gt; inserir&gt; fotos &gt; (escolha sua foto) &gt; clique na imagem que deseja apagar e delete) &gt; na foto escolhida, posicione ela como deseja &gt; clique com o botão direito em cima da foto &gt; ordenar&gt; para o fundo. </a:t>
            </a:r>
            <a:r>
              <a:rPr b="1" lang="pt-BR" sz="16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(NÃO ESQUEÇA DE COLOCAR OS CRÉDITOS DAS FOTOS</a:t>
            </a:r>
            <a:endParaRPr b="1" sz="16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Apague esse texto para editar a página</a:t>
            </a:r>
            <a:endParaRPr b="1" sz="16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ctrTitle"/>
          </p:nvPr>
        </p:nvSpPr>
        <p:spPr>
          <a:xfrm>
            <a:off x="447900" y="1077475"/>
            <a:ext cx="3761700" cy="4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17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sz="1800">
              <a:solidFill>
                <a:srgbClr val="0031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447900" y="1588600"/>
            <a:ext cx="8248200" cy="19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21350" r="4952" t="0"/>
          <a:stretch/>
        </p:blipFill>
        <p:spPr>
          <a:xfrm>
            <a:off x="-528800" y="131875"/>
            <a:ext cx="5468450" cy="492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0" y="-2695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ctrTitle"/>
          </p:nvPr>
        </p:nvSpPr>
        <p:spPr>
          <a:xfrm>
            <a:off x="5838950" y="443500"/>
            <a:ext cx="3761700" cy="4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SUBTÍTULO AQUI</a:t>
            </a:r>
            <a:endParaRPr sz="1800">
              <a:solidFill>
                <a:srgbClr val="F3F3F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5060534" y="1128623"/>
            <a:ext cx="3762600" cy="3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TEXTO AQUI</a:t>
            </a:r>
            <a:r>
              <a:rPr lang="pt-BR" sz="1400">
                <a:solidFill>
                  <a:srgbClr val="CCCC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FONT - MONTSERRAT</a:t>
            </a:r>
            <a:endParaRPr sz="1400">
              <a:solidFill>
                <a:srgbClr val="CCCC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5" name="Google Shape;95;p18"/>
          <p:cNvSpPr txBox="1"/>
          <p:nvPr/>
        </p:nvSpPr>
        <p:spPr>
          <a:xfrm>
            <a:off x="394900" y="3403850"/>
            <a:ext cx="86979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vá em: &gt; inserir&gt; fotos &gt; (escolha sua foto) &gt; clique na imagem que deseja apagar e delete) &gt; na foto escolhida, posicione ela como deseja &gt; clique com o botão direito em cima da foto &gt; ordenar&gt; para o fundo. (NÃO ESQUEÇA DE COLOCAR OS CRÉDITOS DAS FOTOS</a:t>
            </a:r>
            <a:endParaRPr b="1" sz="16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Apague esse texto para editar a página</a:t>
            </a:r>
            <a:endParaRPr b="1" sz="160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33444" r="13" t="0"/>
          <a:stretch/>
        </p:blipFill>
        <p:spPr>
          <a:xfrm>
            <a:off x="0" y="68775"/>
            <a:ext cx="51674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5"/>
            <a:ext cx="9143999" cy="5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type="ctrTitle"/>
          </p:nvPr>
        </p:nvSpPr>
        <p:spPr>
          <a:xfrm>
            <a:off x="5822275" y="370600"/>
            <a:ext cx="3761700" cy="4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EFEF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SUBTÍTULO AQUI</a:t>
            </a:r>
            <a:endParaRPr sz="1800">
              <a:solidFill>
                <a:srgbClr val="EFEFE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5104300" y="1115350"/>
            <a:ext cx="3761700" cy="3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latin typeface="Montserrat"/>
                <a:ea typeface="Montserrat"/>
                <a:cs typeface="Montserrat"/>
                <a:sym typeface="Montserrat"/>
              </a:rPr>
              <a:t>TEXTO AQUI</a:t>
            </a:r>
            <a:r>
              <a:rPr lang="pt-BR" sz="1400">
                <a:latin typeface="Montserrat Medium"/>
                <a:ea typeface="Montserrat Medium"/>
                <a:cs typeface="Montserrat Medium"/>
                <a:sym typeface="Montserrat Medium"/>
              </a:rPr>
              <a:t> FONT - MONTSERRAT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152825" y="64775"/>
            <a:ext cx="42633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74E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COLOQUE AQUI O </a:t>
            </a:r>
            <a:endParaRPr sz="2600">
              <a:solidFill>
                <a:srgbClr val="274E1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74E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 QUE </a:t>
            </a:r>
            <a:endParaRPr sz="2600">
              <a:solidFill>
                <a:srgbClr val="274E1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74E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PRECISAR</a:t>
            </a:r>
            <a:endParaRPr sz="2600">
              <a:solidFill>
                <a:srgbClr val="274E1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ctrTitle"/>
          </p:nvPr>
        </p:nvSpPr>
        <p:spPr>
          <a:xfrm>
            <a:off x="311700" y="568700"/>
            <a:ext cx="8520600" cy="17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“ESCREVA AQUI UMA FRASE IMPORTANTE”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