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7" r:id="rId2"/>
    <p:sldId id="299" r:id="rId3"/>
    <p:sldId id="302" r:id="rId4"/>
    <p:sldId id="303" r:id="rId5"/>
    <p:sldId id="304" r:id="rId6"/>
    <p:sldId id="301" r:id="rId7"/>
    <p:sldId id="300" r:id="rId8"/>
    <p:sldId id="29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33163"/>
    <a:srgbClr val="FFF10B"/>
    <a:srgbClr val="0091AC"/>
    <a:srgbClr val="B0C123"/>
    <a:srgbClr val="006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3" autoAdjust="0"/>
  </p:normalViewPr>
  <p:slideViewPr>
    <p:cSldViewPr snapToGrid="0" snapToObjects="1">
      <p:cViewPr varScale="1">
        <p:scale>
          <a:sx n="77" d="100"/>
          <a:sy n="77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A8FB-989C-4CE6-AF7C-8A24F40A4EA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AD9B-1D04-4D24-942A-3CD61F28E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1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57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34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16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2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58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5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7AD9B-1D04-4D24-942A-3CD61F28E86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5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5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8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2747-F590-4144-A612-0CFCFE9BF6F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D653-4FE1-D242-A5FB-94EBE3296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4436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 smtClean="0">
                <a:solidFill>
                  <a:srgbClr val="FF3300"/>
                </a:solidFill>
              </a:rPr>
              <a:t>ENXOVAL</a:t>
            </a:r>
            <a:endParaRPr lang="pt-BR" sz="9000" b="1" dirty="0">
              <a:solidFill>
                <a:srgbClr val="FF33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7" t="19788" r="10682" b="21532"/>
          <a:stretch/>
        </p:blipFill>
        <p:spPr>
          <a:xfrm>
            <a:off x="2411839" y="1721691"/>
            <a:ext cx="4320322" cy="40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7" t="19788" r="10682" b="21532"/>
          <a:stretch/>
        </p:blipFill>
        <p:spPr>
          <a:xfrm>
            <a:off x="0" y="281390"/>
            <a:ext cx="5346915" cy="49570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t="28712" r="25153" b="25186"/>
          <a:stretch/>
        </p:blipFill>
        <p:spPr>
          <a:xfrm>
            <a:off x="5346915" y="1611822"/>
            <a:ext cx="3528141" cy="33321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270"/>
            <a:ext cx="9144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270"/>
            <a:ext cx="9144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2631" y="5160724"/>
            <a:ext cx="316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*OBS: será de manga comprida.</a:t>
            </a:r>
          </a:p>
        </p:txBody>
      </p:sp>
    </p:spTree>
    <p:extLst>
      <p:ext uri="{BB962C8B-B14F-4D97-AF65-F5344CB8AC3E}">
        <p14:creationId xmlns:p14="http://schemas.microsoft.com/office/powerpoint/2010/main" val="12944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1" y="0"/>
            <a:ext cx="7966129" cy="57537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726">
            <a:off x="438494" y="589296"/>
            <a:ext cx="4066755" cy="50834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05" y="449451"/>
            <a:ext cx="3803569" cy="47544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42" y="476574"/>
            <a:ext cx="3795147" cy="50601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0" y="170480"/>
            <a:ext cx="3974347" cy="52991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33" y="170480"/>
            <a:ext cx="5052447" cy="50524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6770"/>
            <a:ext cx="9166033" cy="13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6286</TotalTime>
  <Words>17</Words>
  <Application>Microsoft Office PowerPoint</Application>
  <PresentationFormat>Apresentação no Ecrã (4:3)</PresentationFormat>
  <Paragraphs>10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</dc:creator>
  <cp:lastModifiedBy>user</cp:lastModifiedBy>
  <cp:revision>149</cp:revision>
  <dcterms:created xsi:type="dcterms:W3CDTF">2014-03-03T15:51:30Z</dcterms:created>
  <dcterms:modified xsi:type="dcterms:W3CDTF">2017-05-15T14:22:39Z</dcterms:modified>
</cp:coreProperties>
</file>