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3163"/>
    <a:srgbClr val="FFF10B"/>
    <a:srgbClr val="0091AC"/>
    <a:srgbClr val="B0C123"/>
    <a:srgbClr val="006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3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9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7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7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1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1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6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4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2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9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5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2747-F590-4144-A612-0CFCFE9BF6F9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0D653-4FE1-D242-A5FB-94EBE32969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8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B2747-F590-4144-A612-0CFCFE9BF6F9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0D653-4FE1-D242-A5FB-94EBE32969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3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9665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006A2E"/>
                </a:solidFill>
                <a:latin typeface="Museo 700"/>
                <a:cs typeface="Museo 700"/>
              </a:rPr>
              <a:t>Título</a:t>
            </a:r>
            <a:endParaRPr lang="en-US" sz="8000" dirty="0">
              <a:solidFill>
                <a:srgbClr val="006A2E"/>
              </a:solidFill>
              <a:latin typeface="Museo 700"/>
              <a:cs typeface="Museo 70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15439"/>
            <a:ext cx="6400800" cy="2178091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B0C123"/>
                </a:solidFill>
                <a:latin typeface="Museo 300"/>
                <a:cs typeface="Museo 300"/>
              </a:rPr>
              <a:t>Subtítulo</a:t>
            </a:r>
            <a:endParaRPr lang="en-US" dirty="0" smtClean="0">
              <a:solidFill>
                <a:srgbClr val="B0C123"/>
              </a:solidFill>
              <a:latin typeface="Museo 300"/>
              <a:cs typeface="Museo 300"/>
            </a:endParaRPr>
          </a:p>
          <a:p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Comentário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: A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capa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deve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conter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uma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imagem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 de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acordo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 com o Manual de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Identidade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 visual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ou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seguir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 o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padrão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 </a:t>
            </a:r>
            <a:r>
              <a:rPr lang="en-US" sz="2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branco</a:t>
            </a:r>
            <a:r>
              <a:rPr lang="en-US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useo 300"/>
                <a:cs typeface="Museo 300"/>
              </a:rPr>
              <a:t>.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  <a:latin typeface="Museo 300"/>
              <a:cs typeface="Museo 300"/>
            </a:endParaRPr>
          </a:p>
        </p:txBody>
      </p:sp>
      <p:pic>
        <p:nvPicPr>
          <p:cNvPr id="4" name="Picture 3" descr="logotip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908" y="5029170"/>
            <a:ext cx="1327595" cy="182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7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rgbClr val="033163"/>
                </a:solidFill>
                <a:latin typeface="Museo 700"/>
                <a:cs typeface="Museo 700"/>
              </a:rPr>
              <a:t>Título</a:t>
            </a:r>
            <a:endParaRPr lang="en-US" dirty="0">
              <a:solidFill>
                <a:srgbClr val="033163"/>
              </a:solidFill>
              <a:latin typeface="Museo 700"/>
              <a:cs typeface="Museo 70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91AC"/>
                </a:solidFill>
                <a:latin typeface="Museo 300"/>
                <a:cs typeface="Museo 300"/>
              </a:rPr>
              <a:t>Estrutura</a:t>
            </a:r>
            <a:r>
              <a:rPr lang="en-US" dirty="0" smtClean="0">
                <a:solidFill>
                  <a:srgbClr val="0091AC"/>
                </a:solidFill>
                <a:latin typeface="Museo 300"/>
                <a:cs typeface="Museo 300"/>
              </a:rPr>
              <a:t> de </a:t>
            </a:r>
            <a:r>
              <a:rPr lang="en-US" dirty="0" err="1" smtClean="0">
                <a:solidFill>
                  <a:srgbClr val="0091AC"/>
                </a:solidFill>
                <a:latin typeface="Museo 300"/>
                <a:cs typeface="Museo 300"/>
              </a:rPr>
              <a:t>tópicos</a:t>
            </a:r>
            <a:endParaRPr lang="en-US" dirty="0">
              <a:solidFill>
                <a:srgbClr val="0091AC"/>
              </a:solidFill>
              <a:latin typeface="Museo 300"/>
              <a:cs typeface="Museo 300"/>
            </a:endParaRPr>
          </a:p>
        </p:txBody>
      </p:sp>
    </p:spTree>
    <p:extLst>
      <p:ext uri="{BB962C8B-B14F-4D97-AF65-F5344CB8AC3E}">
        <p14:creationId xmlns:p14="http://schemas.microsoft.com/office/powerpoint/2010/main" val="319639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33163"/>
                </a:solidFill>
                <a:latin typeface="Museo 700"/>
                <a:cs typeface="Museo 700"/>
              </a:rPr>
              <a:t>Downloads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1AC"/>
                </a:solidFill>
                <a:latin typeface="Museo 300"/>
                <a:cs typeface="Museo 300"/>
              </a:rPr>
              <a:t>Download das </a:t>
            </a:r>
            <a:r>
              <a:rPr lang="en-US" dirty="0" err="1" smtClean="0">
                <a:solidFill>
                  <a:srgbClr val="0091AC"/>
                </a:solidFill>
                <a:latin typeface="Museo 300"/>
                <a:cs typeface="Museo 300"/>
              </a:rPr>
              <a:t>fontes</a:t>
            </a:r>
            <a:r>
              <a:rPr lang="en-US" dirty="0">
                <a:solidFill>
                  <a:srgbClr val="0091AC"/>
                </a:solidFill>
                <a:latin typeface="Museo 300"/>
                <a:cs typeface="Museo 300"/>
              </a:rPr>
              <a:t>:</a:t>
            </a:r>
            <a:br>
              <a:rPr lang="en-US" dirty="0">
                <a:solidFill>
                  <a:srgbClr val="0091AC"/>
                </a:solidFill>
                <a:latin typeface="Museo 300"/>
                <a:cs typeface="Museo 300"/>
              </a:rPr>
            </a:br>
            <a:r>
              <a:rPr lang="en-US" sz="1800" dirty="0">
                <a:solidFill>
                  <a:srgbClr val="0091AC"/>
                </a:solidFill>
                <a:latin typeface="Museo 300"/>
                <a:cs typeface="Museo 300"/>
              </a:rPr>
              <a:t>http://</a:t>
            </a:r>
            <a:r>
              <a:rPr lang="en-US" sz="1800" dirty="0" err="1">
                <a:solidFill>
                  <a:srgbClr val="0091AC"/>
                </a:solidFill>
                <a:latin typeface="Museo 300"/>
                <a:cs typeface="Museo 300"/>
              </a:rPr>
              <a:t>www.fontspring.com</a:t>
            </a:r>
            <a:r>
              <a:rPr lang="en-US" sz="1800" dirty="0">
                <a:solidFill>
                  <a:srgbClr val="0091AC"/>
                </a:solidFill>
                <a:latin typeface="Museo 300"/>
                <a:cs typeface="Museo 300"/>
              </a:rPr>
              <a:t>/fonts/</a:t>
            </a:r>
            <a:r>
              <a:rPr lang="en-US" sz="1800" dirty="0" err="1">
                <a:solidFill>
                  <a:srgbClr val="0091AC"/>
                </a:solidFill>
                <a:latin typeface="Museo 300"/>
                <a:cs typeface="Museo 300"/>
              </a:rPr>
              <a:t>exljbris</a:t>
            </a:r>
            <a:r>
              <a:rPr lang="en-US" sz="1800" dirty="0">
                <a:solidFill>
                  <a:srgbClr val="0091AC"/>
                </a:solidFill>
                <a:latin typeface="Museo 300"/>
                <a:cs typeface="Museo 300"/>
              </a:rPr>
              <a:t>/</a:t>
            </a:r>
            <a:r>
              <a:rPr lang="en-US" sz="1800" dirty="0" err="1">
                <a:solidFill>
                  <a:srgbClr val="0091AC"/>
                </a:solidFill>
                <a:latin typeface="Museo 300"/>
                <a:cs typeface="Museo 300"/>
              </a:rPr>
              <a:t>museo?utm_source</a:t>
            </a:r>
            <a:r>
              <a:rPr lang="en-US" sz="1800" dirty="0">
                <a:solidFill>
                  <a:srgbClr val="0091AC"/>
                </a:solidFill>
                <a:latin typeface="Museo 300"/>
                <a:cs typeface="Museo 300"/>
              </a:rPr>
              <a:t>=</a:t>
            </a:r>
            <a:r>
              <a:rPr lang="en-US" sz="1800" dirty="0" err="1">
                <a:solidFill>
                  <a:srgbClr val="0091AC"/>
                </a:solidFill>
                <a:latin typeface="Museo 300"/>
                <a:cs typeface="Museo 300"/>
              </a:rPr>
              <a:t>fontsquirrel.com&amp;utm_medium</a:t>
            </a:r>
            <a:r>
              <a:rPr lang="en-US" sz="1800" dirty="0">
                <a:solidFill>
                  <a:srgbClr val="0091AC"/>
                </a:solidFill>
                <a:latin typeface="Museo 300"/>
                <a:cs typeface="Museo 300"/>
              </a:rPr>
              <a:t>=</a:t>
            </a:r>
            <a:r>
              <a:rPr lang="en-US" sz="1800" dirty="0" err="1">
                <a:solidFill>
                  <a:srgbClr val="0091AC"/>
                </a:solidFill>
                <a:latin typeface="Museo 300"/>
                <a:cs typeface="Museo 300"/>
              </a:rPr>
              <a:t>download_link&amp;utm_campaign</a:t>
            </a:r>
            <a:r>
              <a:rPr lang="en-US" sz="1800" dirty="0">
                <a:solidFill>
                  <a:srgbClr val="0091AC"/>
                </a:solidFill>
                <a:latin typeface="Museo 300"/>
                <a:cs typeface="Museo 300"/>
              </a:rPr>
              <a:t>=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Museo</a:t>
            </a:r>
            <a:r>
              <a:rPr lang="en-US" sz="1800" dirty="0" smtClean="0">
                <a:solidFill>
                  <a:srgbClr val="0091AC"/>
                </a:solidFill>
                <a:latin typeface="Museo 300"/>
                <a:cs typeface="Museo 300"/>
              </a:rPr>
              <a:t/>
            </a:r>
            <a:br>
              <a:rPr lang="en-US" sz="1800" dirty="0" smtClean="0">
                <a:solidFill>
                  <a:srgbClr val="0091AC"/>
                </a:solidFill>
                <a:latin typeface="Museo 300"/>
                <a:cs typeface="Museo 300"/>
              </a:rPr>
            </a:br>
            <a:r>
              <a:rPr lang="en-US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baixar</a:t>
            </a:r>
            <a:r>
              <a:rPr lang="en-US" sz="1800" dirty="0" smtClean="0">
                <a:solidFill>
                  <a:srgbClr val="0091AC"/>
                </a:solidFill>
                <a:latin typeface="Museo 300"/>
                <a:cs typeface="Museo 300"/>
              </a:rPr>
              <a:t>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somente</a:t>
            </a:r>
            <a:r>
              <a:rPr lang="en-US" sz="1800" dirty="0" smtClean="0">
                <a:solidFill>
                  <a:srgbClr val="0091AC"/>
                </a:solidFill>
                <a:latin typeface="Museo 300"/>
                <a:cs typeface="Museo 300"/>
              </a:rPr>
              <a:t> as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opções</a:t>
            </a:r>
            <a:r>
              <a:rPr lang="en-US" sz="1800" dirty="0" smtClean="0">
                <a:solidFill>
                  <a:srgbClr val="0091AC"/>
                </a:solidFill>
                <a:latin typeface="Museo 300"/>
                <a:cs typeface="Museo 300"/>
              </a:rPr>
              <a:t> 300, 500 e 700,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estas</a:t>
            </a:r>
            <a:r>
              <a:rPr lang="en-US" sz="1800" dirty="0" smtClean="0">
                <a:solidFill>
                  <a:srgbClr val="0091AC"/>
                </a:solidFill>
                <a:latin typeface="Museo 300"/>
                <a:cs typeface="Museo 300"/>
              </a:rPr>
              <a:t>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são</a:t>
            </a:r>
            <a:r>
              <a:rPr lang="en-US" sz="1800" dirty="0" smtClean="0">
                <a:solidFill>
                  <a:srgbClr val="0091AC"/>
                </a:solidFill>
                <a:latin typeface="Museo 300"/>
                <a:cs typeface="Museo 300"/>
              </a:rPr>
              <a:t>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gratuitas</a:t>
            </a:r>
            <a:r>
              <a:rPr lang="en-US" sz="1800" dirty="0" smtClean="0">
                <a:solidFill>
                  <a:srgbClr val="0091AC"/>
                </a:solidFill>
                <a:latin typeface="Museo 300"/>
                <a:cs typeface="Museo 300"/>
              </a:rPr>
              <a:t> (free). O site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exige</a:t>
            </a:r>
            <a:r>
              <a:rPr lang="en-US" sz="1800" dirty="0" smtClean="0">
                <a:solidFill>
                  <a:srgbClr val="0091AC"/>
                </a:solidFill>
                <a:latin typeface="Museo 300"/>
                <a:cs typeface="Museo 300"/>
              </a:rPr>
              <a:t> um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cadastro</a:t>
            </a:r>
            <a:r>
              <a:rPr lang="en-US" sz="1800" dirty="0" smtClean="0">
                <a:solidFill>
                  <a:srgbClr val="0091AC"/>
                </a:solidFill>
                <a:latin typeface="Museo 300"/>
                <a:cs typeface="Museo 300"/>
              </a:rPr>
              <a:t> </a:t>
            </a:r>
            <a:r>
              <a:rPr lang="en-US" sz="1800" dirty="0" err="1" smtClean="0">
                <a:solidFill>
                  <a:srgbClr val="0091AC"/>
                </a:solidFill>
                <a:latin typeface="Museo 300"/>
                <a:cs typeface="Museo 300"/>
              </a:rPr>
              <a:t>rápido</a:t>
            </a:r>
            <a:r>
              <a:rPr lang="en-US" sz="1800" dirty="0" smtClean="0">
                <a:solidFill>
                  <a:srgbClr val="0091AC"/>
                </a:solidFill>
                <a:latin typeface="Museo 300"/>
                <a:cs typeface="Museo 300"/>
              </a:rPr>
              <a:t>.</a:t>
            </a:r>
          </a:p>
          <a:p>
            <a:r>
              <a:rPr lang="en-US" dirty="0" smtClean="0">
                <a:solidFill>
                  <a:srgbClr val="0091AC"/>
                </a:solidFill>
                <a:latin typeface="Museo 300"/>
                <a:cs typeface="Museo 300"/>
              </a:rPr>
              <a:t>Banco de imagens:</a:t>
            </a:r>
            <a:r>
              <a:rPr lang="en-US" dirty="0">
                <a:solidFill>
                  <a:srgbClr val="0091AC"/>
                </a:solidFill>
                <a:latin typeface="Museo 300"/>
                <a:cs typeface="Museo 300"/>
              </a:rPr>
              <a:t/>
            </a:r>
            <a:br>
              <a:rPr lang="en-US" dirty="0">
                <a:solidFill>
                  <a:srgbClr val="0091AC"/>
                </a:solidFill>
                <a:latin typeface="Museo 300"/>
                <a:cs typeface="Museo 300"/>
              </a:rPr>
            </a:br>
            <a:r>
              <a:rPr lang="en-US" sz="1800" dirty="0">
                <a:solidFill>
                  <a:srgbClr val="0091AC"/>
                </a:solidFill>
                <a:latin typeface="Museo 300"/>
                <a:cs typeface="Museo 300"/>
              </a:rPr>
              <a:t>http://www.escoteiros.org.br/galeria-de-fotos/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033163"/>
                </a:solidFill>
                <a:latin typeface="Museo 700"/>
                <a:cs typeface="Museo 700"/>
              </a:rPr>
              <a:t>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33163"/>
                </a:solidFill>
                <a:latin typeface="Museo 300"/>
                <a:cs typeface="Museo 300"/>
              </a:rPr>
              <a:t>Estrela</a:t>
            </a:r>
          </a:p>
          <a:p>
            <a:r>
              <a:rPr lang="en-US" dirty="0" err="1" smtClean="0">
                <a:solidFill>
                  <a:srgbClr val="0091AC"/>
                </a:solidFill>
                <a:latin typeface="Museo 300"/>
                <a:cs typeface="Museo 300"/>
              </a:rPr>
              <a:t>Água</a:t>
            </a:r>
            <a:endParaRPr lang="en-US" dirty="0" smtClean="0">
              <a:solidFill>
                <a:srgbClr val="0091AC"/>
              </a:solidFill>
              <a:latin typeface="Museo 300"/>
              <a:cs typeface="Museo 300"/>
            </a:endParaRPr>
          </a:p>
          <a:p>
            <a:r>
              <a:rPr lang="en-US" dirty="0" smtClean="0">
                <a:solidFill>
                  <a:srgbClr val="FFF10B"/>
                </a:solidFill>
                <a:latin typeface="Museo 300"/>
                <a:cs typeface="Museo 300"/>
              </a:rPr>
              <a:t>Sol</a:t>
            </a:r>
          </a:p>
          <a:p>
            <a:r>
              <a:rPr lang="en-US" dirty="0" err="1" smtClean="0">
                <a:solidFill>
                  <a:srgbClr val="B0C123"/>
                </a:solidFill>
                <a:latin typeface="Museo 300"/>
                <a:cs typeface="Museo 300"/>
              </a:rPr>
              <a:t>Broto</a:t>
            </a:r>
            <a:endParaRPr lang="en-US" dirty="0" smtClean="0">
              <a:solidFill>
                <a:srgbClr val="B0C123"/>
              </a:solidFill>
              <a:latin typeface="Museo 300"/>
              <a:cs typeface="Museo 300"/>
            </a:endParaRPr>
          </a:p>
          <a:p>
            <a:r>
              <a:rPr lang="en-US" dirty="0" err="1" smtClean="0">
                <a:solidFill>
                  <a:srgbClr val="006A2E"/>
                </a:solidFill>
                <a:latin typeface="Museo 300"/>
                <a:cs typeface="Museo 300"/>
              </a:rPr>
              <a:t>Floresta</a:t>
            </a:r>
            <a:endParaRPr lang="en-US" dirty="0">
              <a:solidFill>
                <a:srgbClr val="006A2E"/>
              </a:solidFill>
              <a:latin typeface="Museo 300"/>
              <a:cs typeface="Museo 300"/>
            </a:endParaRPr>
          </a:p>
        </p:txBody>
      </p:sp>
    </p:spTree>
    <p:extLst>
      <p:ext uri="{BB962C8B-B14F-4D97-AF65-F5344CB8AC3E}">
        <p14:creationId xmlns:p14="http://schemas.microsoft.com/office/powerpoint/2010/main" val="29238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140" y="274638"/>
            <a:ext cx="704566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33163"/>
                </a:solidFill>
                <a:latin typeface="Museo 700"/>
                <a:cs typeface="Museo 700"/>
              </a:rPr>
              <a:t>Destaque</a:t>
            </a:r>
            <a:r>
              <a:rPr lang="en-US" dirty="0" smtClean="0">
                <a:solidFill>
                  <a:srgbClr val="033163"/>
                </a:solidFill>
                <a:latin typeface="Museo 700"/>
                <a:cs typeface="Museo 700"/>
              </a:rPr>
              <a:t> lateral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139" y="1600200"/>
            <a:ext cx="7045661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B0C12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0C12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33163"/>
                </a:solidFill>
                <a:latin typeface="Museo 700"/>
                <a:cs typeface="Museo 700"/>
              </a:rPr>
              <a:t>DESTAQUE LATERAL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5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327182" cy="6577972"/>
          </a:xfrm>
          <a:prstGeom prst="rect">
            <a:avLst/>
          </a:prstGeom>
          <a:solidFill>
            <a:srgbClr val="03316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33163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-2601865" y="2740515"/>
            <a:ext cx="65319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91AC"/>
                </a:solidFill>
                <a:latin typeface="Museo 700"/>
                <a:cs typeface="Museo 700"/>
              </a:rPr>
              <a:t>DESTAQUE LATERAL</a:t>
            </a:r>
            <a:endParaRPr lang="en-US" dirty="0">
              <a:solidFill>
                <a:srgbClr val="0091AC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41140" y="274638"/>
            <a:ext cx="704566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033163"/>
                </a:solidFill>
                <a:latin typeface="Museo 700"/>
                <a:cs typeface="Museo 700"/>
              </a:rPr>
              <a:t>Destaque</a:t>
            </a:r>
            <a:r>
              <a:rPr lang="en-US" dirty="0" smtClean="0">
                <a:solidFill>
                  <a:srgbClr val="033163"/>
                </a:solidFill>
                <a:latin typeface="Museo 700"/>
                <a:cs typeface="Museo 700"/>
              </a:rPr>
              <a:t> lateral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641139" y="1600200"/>
            <a:ext cx="7045661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7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47</Words>
  <Application>Microsoft Office PowerPoint</Application>
  <PresentationFormat>Apresentação no Ecrã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11" baseType="lpstr">
      <vt:lpstr>Arial</vt:lpstr>
      <vt:lpstr>Calibri</vt:lpstr>
      <vt:lpstr>Museo 300</vt:lpstr>
      <vt:lpstr>Museo 700</vt:lpstr>
      <vt:lpstr>Office Theme</vt:lpstr>
      <vt:lpstr>Título</vt:lpstr>
      <vt:lpstr>Título</vt:lpstr>
      <vt:lpstr>Downloads</vt:lpstr>
      <vt:lpstr>Cores</vt:lpstr>
      <vt:lpstr>Destaque lateral</vt:lpstr>
      <vt:lpstr>Destaque lateral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Fabio</dc:creator>
  <cp:lastModifiedBy>Jefferson Paulo</cp:lastModifiedBy>
  <cp:revision>10</cp:revision>
  <dcterms:created xsi:type="dcterms:W3CDTF">2014-03-03T15:51:30Z</dcterms:created>
  <dcterms:modified xsi:type="dcterms:W3CDTF">2016-05-05T19:42:03Z</dcterms:modified>
</cp:coreProperties>
</file>