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163"/>
    <a:srgbClr val="FFF10B"/>
    <a:srgbClr val="0091AC"/>
    <a:srgbClr val="B0C123"/>
    <a:srgbClr val="006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9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7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7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1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1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4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2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9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5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8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B2747-F590-4144-A612-0CFCFE9BF6F9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0D653-4FE1-D242-A5FB-94EBE329696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9665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rgbClr val="006A2E"/>
                </a:solidFill>
                <a:latin typeface="Museo 700"/>
                <a:cs typeface="Museo 700"/>
              </a:rPr>
              <a:t>Título</a:t>
            </a:r>
            <a:endParaRPr lang="en-US" sz="8000" dirty="0">
              <a:solidFill>
                <a:srgbClr val="006A2E"/>
              </a:solidFill>
              <a:latin typeface="Museo 700"/>
              <a:cs typeface="Museo 70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5439"/>
            <a:ext cx="6400800" cy="2178091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B0C123"/>
                </a:solidFill>
                <a:latin typeface="Museo 300"/>
                <a:cs typeface="Museo 300"/>
              </a:rPr>
              <a:t>Subtítulo</a:t>
            </a:r>
            <a:endParaRPr lang="en-US" dirty="0" smtClean="0">
              <a:solidFill>
                <a:srgbClr val="B0C123"/>
              </a:solidFill>
              <a:latin typeface="Museo 300"/>
              <a:cs typeface="Museo 300"/>
            </a:endParaRPr>
          </a:p>
          <a:p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Comentário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: A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capa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deve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conter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uma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imagem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de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acordo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com o Manual de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Identidade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visual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ou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seguir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o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padrão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branco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300"/>
                <a:cs typeface="Museo 300"/>
              </a:rPr>
              <a:t>.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Museo 300"/>
              <a:cs typeface="Museo 300"/>
            </a:endParaRPr>
          </a:p>
        </p:txBody>
      </p:sp>
      <p:pic>
        <p:nvPicPr>
          <p:cNvPr id="4" name="Picture 3" descr="logotip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08" y="5029170"/>
            <a:ext cx="1327595" cy="18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87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rgbClr val="033163"/>
                </a:solidFill>
                <a:latin typeface="Museo 700"/>
                <a:cs typeface="Museo 700"/>
              </a:rPr>
              <a:t>Título</a:t>
            </a:r>
            <a:endParaRPr lang="en-US" dirty="0">
              <a:solidFill>
                <a:srgbClr val="033163"/>
              </a:solidFill>
              <a:latin typeface="Museo 700"/>
              <a:cs typeface="Museo 70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91AC"/>
                </a:solidFill>
                <a:latin typeface="Museo 300"/>
                <a:cs typeface="Museo 300"/>
              </a:rPr>
              <a:t>Estrutura</a:t>
            </a:r>
            <a:r>
              <a:rPr lang="en-US" dirty="0" smtClean="0">
                <a:solidFill>
                  <a:srgbClr val="0091AC"/>
                </a:solidFill>
                <a:latin typeface="Museo 300"/>
                <a:cs typeface="Museo 300"/>
              </a:rPr>
              <a:t> de </a:t>
            </a:r>
            <a:r>
              <a:rPr lang="en-US" dirty="0" err="1" smtClean="0">
                <a:solidFill>
                  <a:srgbClr val="0091AC"/>
                </a:solidFill>
                <a:latin typeface="Museo 300"/>
                <a:cs typeface="Museo 300"/>
              </a:rPr>
              <a:t>tópicos</a:t>
            </a:r>
            <a:endParaRPr lang="en-US" dirty="0">
              <a:solidFill>
                <a:srgbClr val="0091AC"/>
              </a:solidFill>
              <a:latin typeface="Museo 300"/>
              <a:cs typeface="Museo 300"/>
            </a:endParaRPr>
          </a:p>
        </p:txBody>
      </p:sp>
    </p:spTree>
    <p:extLst>
      <p:ext uri="{BB962C8B-B14F-4D97-AF65-F5344CB8AC3E}">
        <p14:creationId xmlns:p14="http://schemas.microsoft.com/office/powerpoint/2010/main" val="31963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33163"/>
                </a:solidFill>
                <a:latin typeface="Museo 700"/>
                <a:cs typeface="Museo 700"/>
              </a:rPr>
              <a:t>Downloads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1AC"/>
                </a:solidFill>
                <a:latin typeface="Museo 300"/>
                <a:cs typeface="Museo 300"/>
              </a:rPr>
              <a:t>Download das </a:t>
            </a:r>
            <a:r>
              <a:rPr lang="en-US" dirty="0" err="1" smtClean="0">
                <a:solidFill>
                  <a:srgbClr val="0091AC"/>
                </a:solidFill>
                <a:latin typeface="Museo 300"/>
                <a:cs typeface="Museo 300"/>
              </a:rPr>
              <a:t>fontes</a:t>
            </a:r>
            <a:r>
              <a:rPr lang="en-US" dirty="0">
                <a:solidFill>
                  <a:srgbClr val="0091AC"/>
                </a:solidFill>
                <a:latin typeface="Museo 300"/>
                <a:cs typeface="Museo 300"/>
              </a:rPr>
              <a:t>:</a:t>
            </a:r>
            <a:br>
              <a:rPr lang="en-US" dirty="0">
                <a:solidFill>
                  <a:srgbClr val="0091AC"/>
                </a:solidFill>
                <a:latin typeface="Museo 300"/>
                <a:cs typeface="Museo 300"/>
              </a:rPr>
            </a:b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http://</a:t>
            </a:r>
            <a:r>
              <a:rPr lang="en-US" sz="1800" dirty="0" err="1">
                <a:solidFill>
                  <a:srgbClr val="0091AC"/>
                </a:solidFill>
                <a:latin typeface="Museo 300"/>
                <a:cs typeface="Museo 300"/>
              </a:rPr>
              <a:t>www.fontspring.com</a:t>
            </a: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/fonts/</a:t>
            </a:r>
            <a:r>
              <a:rPr lang="en-US" sz="1800" dirty="0" err="1">
                <a:solidFill>
                  <a:srgbClr val="0091AC"/>
                </a:solidFill>
                <a:latin typeface="Museo 300"/>
                <a:cs typeface="Museo 300"/>
              </a:rPr>
              <a:t>exljbris</a:t>
            </a: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/</a:t>
            </a:r>
            <a:r>
              <a:rPr lang="en-US" sz="1800" dirty="0" err="1">
                <a:solidFill>
                  <a:srgbClr val="0091AC"/>
                </a:solidFill>
                <a:latin typeface="Museo 300"/>
                <a:cs typeface="Museo 300"/>
              </a:rPr>
              <a:t>museo?utm_source</a:t>
            </a: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=</a:t>
            </a:r>
            <a:r>
              <a:rPr lang="en-US" sz="1800" dirty="0" err="1">
                <a:solidFill>
                  <a:srgbClr val="0091AC"/>
                </a:solidFill>
                <a:latin typeface="Museo 300"/>
                <a:cs typeface="Museo 300"/>
              </a:rPr>
              <a:t>fontsquirrel.com&amp;utm_medium</a:t>
            </a: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=</a:t>
            </a:r>
            <a:r>
              <a:rPr lang="en-US" sz="1800" dirty="0" err="1">
                <a:solidFill>
                  <a:srgbClr val="0091AC"/>
                </a:solidFill>
                <a:latin typeface="Museo 300"/>
                <a:cs typeface="Museo 300"/>
              </a:rPr>
              <a:t>download_link&amp;utm_campaign</a:t>
            </a: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=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Museo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/>
            </a:r>
            <a:b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</a:b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baixar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somente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as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opções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300, 500 e 700,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estas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são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gratuitas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(free). O site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exige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um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cadastro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 </a:t>
            </a:r>
            <a:r>
              <a:rPr lang="en-US" sz="1800" dirty="0" err="1" smtClean="0">
                <a:solidFill>
                  <a:srgbClr val="0091AC"/>
                </a:solidFill>
                <a:latin typeface="Museo 300"/>
                <a:cs typeface="Museo 300"/>
              </a:rPr>
              <a:t>rápido</a:t>
            </a:r>
            <a:r>
              <a:rPr lang="en-US" sz="1800" dirty="0" smtClean="0">
                <a:solidFill>
                  <a:srgbClr val="0091AC"/>
                </a:solidFill>
                <a:latin typeface="Museo 300"/>
                <a:cs typeface="Museo 300"/>
              </a:rPr>
              <a:t>.</a:t>
            </a:r>
          </a:p>
          <a:p>
            <a:r>
              <a:rPr lang="en-US" dirty="0" smtClean="0">
                <a:solidFill>
                  <a:srgbClr val="0091AC"/>
                </a:solidFill>
                <a:latin typeface="Museo 300"/>
                <a:cs typeface="Museo 300"/>
              </a:rPr>
              <a:t>Banco de imagens:</a:t>
            </a:r>
            <a:r>
              <a:rPr lang="en-US" dirty="0">
                <a:solidFill>
                  <a:srgbClr val="0091AC"/>
                </a:solidFill>
                <a:latin typeface="Museo 300"/>
                <a:cs typeface="Museo 300"/>
              </a:rPr>
              <a:t/>
            </a:r>
            <a:br>
              <a:rPr lang="en-US" dirty="0">
                <a:solidFill>
                  <a:srgbClr val="0091AC"/>
                </a:solidFill>
                <a:latin typeface="Museo 300"/>
                <a:cs typeface="Museo 300"/>
              </a:rPr>
            </a:br>
            <a:r>
              <a:rPr lang="en-US" sz="1800" dirty="0">
                <a:solidFill>
                  <a:srgbClr val="0091AC"/>
                </a:solidFill>
                <a:latin typeface="Museo 300"/>
                <a:cs typeface="Museo 300"/>
              </a:rPr>
              <a:t>http://www.escoteiros.org.br/galeria-de-fotos/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33163"/>
                </a:solidFill>
                <a:latin typeface="Museo 700"/>
                <a:cs typeface="Museo 700"/>
              </a:rPr>
              <a:t>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33163"/>
                </a:solidFill>
                <a:latin typeface="Museo 300"/>
                <a:cs typeface="Museo 300"/>
              </a:rPr>
              <a:t>Estrela</a:t>
            </a:r>
          </a:p>
          <a:p>
            <a:r>
              <a:rPr lang="en-US" dirty="0" err="1" smtClean="0">
                <a:solidFill>
                  <a:srgbClr val="0091AC"/>
                </a:solidFill>
                <a:latin typeface="Museo 300"/>
                <a:cs typeface="Museo 300"/>
              </a:rPr>
              <a:t>Água</a:t>
            </a:r>
            <a:endParaRPr lang="en-US" dirty="0" smtClean="0">
              <a:solidFill>
                <a:srgbClr val="0091AC"/>
              </a:solidFill>
              <a:latin typeface="Museo 300"/>
              <a:cs typeface="Museo 300"/>
            </a:endParaRPr>
          </a:p>
          <a:p>
            <a:r>
              <a:rPr lang="en-US" dirty="0" smtClean="0">
                <a:solidFill>
                  <a:srgbClr val="FFF10B"/>
                </a:solidFill>
                <a:latin typeface="Museo 300"/>
                <a:cs typeface="Museo 300"/>
              </a:rPr>
              <a:t>Sol</a:t>
            </a:r>
          </a:p>
          <a:p>
            <a:r>
              <a:rPr lang="en-US" dirty="0" err="1" smtClean="0">
                <a:solidFill>
                  <a:srgbClr val="B0C123"/>
                </a:solidFill>
                <a:latin typeface="Museo 300"/>
                <a:cs typeface="Museo 300"/>
              </a:rPr>
              <a:t>Broto</a:t>
            </a:r>
            <a:endParaRPr lang="en-US" dirty="0" smtClean="0">
              <a:solidFill>
                <a:srgbClr val="B0C123"/>
              </a:solidFill>
              <a:latin typeface="Museo 300"/>
              <a:cs typeface="Museo 300"/>
            </a:endParaRPr>
          </a:p>
          <a:p>
            <a:r>
              <a:rPr lang="en-US" dirty="0" err="1" smtClean="0">
                <a:solidFill>
                  <a:srgbClr val="006A2E"/>
                </a:solidFill>
                <a:latin typeface="Museo 300"/>
                <a:cs typeface="Museo 300"/>
              </a:rPr>
              <a:t>Floresta</a:t>
            </a:r>
            <a:endParaRPr lang="en-US" dirty="0">
              <a:solidFill>
                <a:srgbClr val="006A2E"/>
              </a:solidFill>
              <a:latin typeface="Museo 300"/>
              <a:cs typeface="Museo 300"/>
            </a:endParaRPr>
          </a:p>
        </p:txBody>
      </p:sp>
    </p:spTree>
    <p:extLst>
      <p:ext uri="{BB962C8B-B14F-4D97-AF65-F5344CB8AC3E}">
        <p14:creationId xmlns:p14="http://schemas.microsoft.com/office/powerpoint/2010/main" val="29238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140" y="274638"/>
            <a:ext cx="704566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33163"/>
                </a:solidFill>
                <a:latin typeface="Museo 700"/>
                <a:cs typeface="Museo 700"/>
              </a:rPr>
              <a:t>Destaque</a:t>
            </a:r>
            <a:r>
              <a:rPr lang="en-US" dirty="0" smtClean="0">
                <a:solidFill>
                  <a:srgbClr val="033163"/>
                </a:solidFill>
                <a:latin typeface="Museo 700"/>
                <a:cs typeface="Museo 700"/>
              </a:rPr>
              <a:t> lateral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139" y="1600200"/>
            <a:ext cx="7045661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0"/>
            <a:ext cx="1327182" cy="6577972"/>
          </a:xfrm>
          <a:prstGeom prst="rect">
            <a:avLst/>
          </a:prstGeom>
          <a:solidFill>
            <a:srgbClr val="B0C1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0C123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16200000">
            <a:off x="-2601865" y="2740515"/>
            <a:ext cx="65319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33163"/>
                </a:solidFill>
                <a:latin typeface="Museo 700"/>
                <a:cs typeface="Museo 700"/>
              </a:rPr>
              <a:t>DESTAQUE LATERAL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327182" cy="6577972"/>
          </a:xfrm>
          <a:prstGeom prst="rect">
            <a:avLst/>
          </a:prstGeom>
          <a:solidFill>
            <a:srgbClr val="03316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33163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6200000">
            <a:off x="-2601865" y="2740515"/>
            <a:ext cx="65319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91AC"/>
                </a:solidFill>
                <a:latin typeface="Museo 700"/>
                <a:cs typeface="Museo 700"/>
              </a:rPr>
              <a:t>DESTAQUE LATERAL</a:t>
            </a:r>
            <a:endParaRPr lang="en-US" dirty="0">
              <a:solidFill>
                <a:srgbClr val="0091AC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41140" y="274638"/>
            <a:ext cx="704566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33163"/>
                </a:solidFill>
                <a:latin typeface="Museo 700"/>
                <a:cs typeface="Museo 700"/>
              </a:rPr>
              <a:t>Destaque</a:t>
            </a:r>
            <a:r>
              <a:rPr lang="en-US" dirty="0" smtClean="0">
                <a:solidFill>
                  <a:srgbClr val="033163"/>
                </a:solidFill>
                <a:latin typeface="Museo 700"/>
                <a:cs typeface="Museo 700"/>
              </a:rPr>
              <a:t> lateral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41139" y="1600200"/>
            <a:ext cx="7045661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47</Words>
  <Application>Microsoft Office PowerPoint</Application>
  <PresentationFormat>Apresentação no Ecrã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1" baseType="lpstr">
      <vt:lpstr>Arial</vt:lpstr>
      <vt:lpstr>Calibri</vt:lpstr>
      <vt:lpstr>Museo 300</vt:lpstr>
      <vt:lpstr>Museo 700</vt:lpstr>
      <vt:lpstr>Office Theme</vt:lpstr>
      <vt:lpstr>Título</vt:lpstr>
      <vt:lpstr>Título</vt:lpstr>
      <vt:lpstr>Downloads</vt:lpstr>
      <vt:lpstr>Cores</vt:lpstr>
      <vt:lpstr>Destaque lateral</vt:lpstr>
      <vt:lpstr>Destaque lateral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Fabio</dc:creator>
  <cp:lastModifiedBy>Jefferson Paulo</cp:lastModifiedBy>
  <cp:revision>10</cp:revision>
  <dcterms:created xsi:type="dcterms:W3CDTF">2014-03-03T15:51:30Z</dcterms:created>
  <dcterms:modified xsi:type="dcterms:W3CDTF">2016-05-05T19:42:03Z</dcterms:modified>
</cp:coreProperties>
</file>