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56" r:id="rId3"/>
    <p:sldId id="257" r:id="rId4"/>
    <p:sldId id="273" r:id="rId5"/>
    <p:sldId id="259" r:id="rId6"/>
    <p:sldId id="272" r:id="rId7"/>
    <p:sldId id="270" r:id="rId8"/>
    <p:sldId id="271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C"/>
    <a:srgbClr val="033163"/>
    <a:srgbClr val="FFF10B"/>
    <a:srgbClr val="B0C123"/>
    <a:srgbClr val="00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3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5EF6-F6D1-7B45-90A8-7CBA4D34B66E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04A8-661B-234D-94D1-C4F99EFA2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04A8-661B-234D-94D1-C4F99EFA22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5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tintivo 2 - Brasil Mo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3" r="-41453"/>
          <a:stretch>
            <a:fillRect/>
          </a:stretch>
        </p:blipFill>
        <p:spPr>
          <a:xfrm>
            <a:off x="831159" y="1128858"/>
            <a:ext cx="8312841" cy="4571742"/>
          </a:xfrm>
        </p:spPr>
      </p:pic>
    </p:spTree>
    <p:extLst>
      <p:ext uri="{BB962C8B-B14F-4D97-AF65-F5344CB8AC3E}">
        <p14:creationId xmlns:p14="http://schemas.microsoft.com/office/powerpoint/2010/main" val="45876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Não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é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permitido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bebidas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alcóolicas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,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drogas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e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afins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. O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consumo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e posse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dessas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substâncias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é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proibida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no Campo.</a:t>
            </a:r>
          </a:p>
          <a:p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Barracas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separadas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por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sexo</a:t>
            </a:r>
            <a:endParaRPr lang="en-US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Somos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representantes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do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Brasil</a:t>
            </a:r>
            <a:endParaRPr lang="en-US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Não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vamos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passar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a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mão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na</a:t>
            </a:r>
            <a:r>
              <a:rPr lang="en-US" sz="1800" dirty="0" smtClean="0">
                <a:solidFill>
                  <a:srgbClr val="0091AC"/>
                </a:solidFill>
                <a:latin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</a:rPr>
              <a:t>cabeça</a:t>
            </a:r>
            <a:endParaRPr lang="en-US" sz="1800" dirty="0" smtClean="0">
              <a:solidFill>
                <a:srgbClr val="0091AC"/>
              </a:solidFill>
              <a:latin typeface="Museo 300"/>
            </a:endParaRPr>
          </a:p>
          <a:p>
            <a:endParaRPr lang="en-US" sz="1800" dirty="0" smtClean="0">
              <a:solidFill>
                <a:srgbClr val="0091AC"/>
              </a:solidFill>
              <a:latin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033163"/>
                </a:solidFill>
              </a:rPr>
              <a:t>Regras</a:t>
            </a:r>
            <a:endParaRPr lang="en-US" dirty="0">
              <a:solidFill>
                <a:srgbClr val="03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6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665"/>
            <a:ext cx="7772400" cy="1470025"/>
          </a:xfrm>
        </p:spPr>
        <p:txBody>
          <a:bodyPr>
            <a:normAutofit/>
          </a:bodyPr>
          <a:lstStyle/>
          <a:p>
            <a:r>
              <a:rPr lang="pt-BR" sz="8000" dirty="0" smtClean="0">
                <a:solidFill>
                  <a:srgbClr val="006A2E"/>
                </a:solidFill>
                <a:latin typeface="Museo 700"/>
                <a:cs typeface="Museo 700"/>
              </a:rPr>
              <a:t>Participantes</a:t>
            </a:r>
            <a:endParaRPr lang="en-US" sz="8000" dirty="0">
              <a:solidFill>
                <a:srgbClr val="006A2E"/>
              </a:solidFill>
              <a:latin typeface="Museo 700"/>
              <a:cs typeface="Museo 700"/>
            </a:endParaRPr>
          </a:p>
        </p:txBody>
      </p:sp>
      <p:pic>
        <p:nvPicPr>
          <p:cNvPr id="4" name="Picture 3" descr="logoti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08" y="5029170"/>
            <a:ext cx="1327595" cy="18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7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650"/>
            <a:ext cx="8229600" cy="5772513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18 a 26 anos incompletos</a:t>
            </a: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Patrulhas: 10 membros de países diferentes, máximo 2 de um mesmo país.</a:t>
            </a:r>
            <a:endParaRPr lang="bg-BG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en-US" sz="2400" dirty="0" smtClean="0">
                <a:solidFill>
                  <a:srgbClr val="0091AC"/>
                </a:solidFill>
                <a:latin typeface="Museo 300"/>
                <a:cs typeface="Museo 300"/>
              </a:rPr>
              <a:t>E</a:t>
            </a:r>
            <a:r>
              <a:rPr lang="bg-BG" sz="2400" dirty="0" smtClean="0">
                <a:solidFill>
                  <a:srgbClr val="0091AC"/>
                </a:solidFill>
                <a:latin typeface="Museo 300"/>
                <a:cs typeface="Museo 300"/>
              </a:rPr>
              <a:t>ncontro para entregar a bagagem e fazer check-in: dia 25/07 às 08:00 em </a:t>
            </a:r>
            <a:r>
              <a:rPr lang="pt-BR" sz="2400" dirty="0" err="1" smtClean="0">
                <a:solidFill>
                  <a:srgbClr val="0091AC"/>
                </a:solidFill>
                <a:latin typeface="Museo 300"/>
              </a:rPr>
              <a:t>Laugardalshöl</a:t>
            </a:r>
            <a:r>
              <a:rPr lang="bg-BG" sz="2400" dirty="0" smtClean="0">
                <a:solidFill>
                  <a:srgbClr val="0091AC"/>
                </a:solidFill>
                <a:latin typeface="Museo 300"/>
              </a:rPr>
              <a:t> (n</a:t>
            </a:r>
            <a:r>
              <a:rPr lang="bg-BG" sz="2400" dirty="0" smtClean="0">
                <a:solidFill>
                  <a:srgbClr val="0091AC"/>
                </a:solidFill>
                <a:latin typeface="Museo 300"/>
              </a:rPr>
              <a:t>ão atrasar)</a:t>
            </a:r>
            <a:endParaRPr lang="pt-BR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Abertura dia 25/07 às 10:00 em </a:t>
            </a:r>
            <a:r>
              <a:rPr lang="pt-BR" sz="2400" dirty="0" err="1">
                <a:solidFill>
                  <a:srgbClr val="0091AC"/>
                </a:solidFill>
                <a:latin typeface="Museo 300"/>
              </a:rPr>
              <a:t>Laugardalshöll</a:t>
            </a:r>
            <a:r>
              <a:rPr lang="pt-BR" sz="2400" dirty="0" smtClean="0">
                <a:solidFill>
                  <a:srgbClr val="0091AC"/>
                </a:solidFill>
                <a:latin typeface="Museo 300"/>
              </a:rPr>
              <a:t>, centro de esportes que fica em </a:t>
            </a:r>
            <a:r>
              <a:rPr lang="pt-BR" sz="2400" dirty="0" err="1" smtClean="0">
                <a:solidFill>
                  <a:srgbClr val="0091AC"/>
                </a:solidFill>
                <a:latin typeface="Museo 300"/>
              </a:rPr>
              <a:t>Reiquiavique</a:t>
            </a:r>
            <a:r>
              <a:rPr lang="pt-BR" sz="2400" dirty="0" smtClean="0">
                <a:solidFill>
                  <a:srgbClr val="0091AC"/>
                </a:solidFill>
                <a:latin typeface="Museo 300"/>
              </a:rPr>
              <a:t>.</a:t>
            </a:r>
            <a:endParaRPr lang="pt-BR" sz="24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Primeira parte do </a:t>
            </a:r>
            <a:r>
              <a:rPr lang="pt-BR" sz="2400" dirty="0" err="1" smtClean="0">
                <a:solidFill>
                  <a:srgbClr val="0091AC"/>
                </a:solidFill>
                <a:latin typeface="Museo 300"/>
                <a:cs typeface="Museo 300"/>
              </a:rPr>
              <a:t>Moot</a:t>
            </a:r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: expedições</a:t>
            </a: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São 11 expedições. Há brasileiros em todas as expedições.</a:t>
            </a: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Segunda parte do </a:t>
            </a:r>
            <a:r>
              <a:rPr lang="pt-BR" sz="2400" dirty="0" err="1" smtClean="0">
                <a:solidFill>
                  <a:srgbClr val="0091AC"/>
                </a:solidFill>
                <a:latin typeface="Museo 300"/>
                <a:cs typeface="Museo 300"/>
              </a:rPr>
              <a:t>Moot</a:t>
            </a:r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: </a:t>
            </a:r>
            <a:r>
              <a:rPr lang="pt-BR" sz="2400" dirty="0" err="1">
                <a:solidFill>
                  <a:srgbClr val="0091AC"/>
                </a:solidFill>
                <a:latin typeface="Museo 700"/>
                <a:cs typeface="Museo 700"/>
              </a:rPr>
              <a:t>Althingi</a:t>
            </a:r>
            <a:endParaRPr lang="en-US" sz="2400" dirty="0">
              <a:solidFill>
                <a:srgbClr val="0091AC"/>
              </a:solidFill>
            </a:endParaRP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</a:rPr>
              <a:t>Dia Internacional – 30/07</a:t>
            </a: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</a:rPr>
              <a:t>Fórum de Jovens: alguém do Brasil?</a:t>
            </a:r>
          </a:p>
          <a:p>
            <a:r>
              <a:rPr lang="pt-BR" sz="2400" dirty="0" smtClean="0">
                <a:solidFill>
                  <a:srgbClr val="0091AC"/>
                </a:solidFill>
                <a:latin typeface="Museo 300"/>
                <a:cs typeface="Museo 300"/>
              </a:rPr>
              <a:t>Cerimônia de Encerramento: dia 02/08 às 14:00</a:t>
            </a:r>
            <a:endParaRPr lang="bg-BG" sz="24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319639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32" y="1737255"/>
            <a:ext cx="7764363" cy="273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Tempo todo com a patrulha internacional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Cada Tribo (4 patrulhas de 10 pessoas)  irá receber:</a:t>
            </a:r>
          </a:p>
          <a:p>
            <a:pPr lvl="0">
              <a:buFontTx/>
              <a:buChar char="-"/>
            </a:pP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Tenda com 40 m2 para cozinhar, socializar e fazer outras atividades diárias</a:t>
            </a:r>
          </a:p>
          <a:p>
            <a:pPr lvl="0">
              <a:buFontTx/>
              <a:buChar char="-"/>
            </a:pP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Um fogão com 2 bocas</a:t>
            </a:r>
          </a:p>
          <a:p>
            <a:pPr lvl="0">
              <a:buFontTx/>
              <a:buChar char="-"/>
            </a:pP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Equipamento para cozinhar</a:t>
            </a:r>
          </a:p>
          <a:p>
            <a:pPr lvl="0">
              <a:buFontTx/>
              <a:buChar char="-"/>
            </a:pP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2 mesas </a:t>
            </a: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Vida em Patrulha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3092450"/>
            <a:ext cx="30956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95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A comida (itens) será fornecida às Tribos pelos Pontos de Distribuição de Comida. Na expedição os itens serão distribuídos principalmente no primeiro dia e produtos frescos poderão ser solicitados no segundo dia para o terceiro e quarto dias.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No campo, as Tribos podem fazer seus próprios cardápios baseados nos produtos disponíveis.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Cada Tribo irá receber um “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Moot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Cookbook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”. Nele há os itens disponíveis para cada refeição e sugestão de preparo. 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Levar temperos típicos do país.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Café da manhã: comida fácil de fazer, que precise apenas assar, cozinhar ou não fazer nada. Pão, queijo, leite, café, chá,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skyr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Almoço: lanche pronto. Pão, carne, patê, queijo, manteiga, chocolate, fruta e suco.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Jantar: Comida quente. As Tribos devem preparar como desejar. Carne, peixe, pasta.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Almoço do dia 25/07 até jantar do dia 02/08.</a:t>
            </a: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Alimentação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9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25 a 29/07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11 Expedições</a:t>
            </a:r>
          </a:p>
          <a:p>
            <a:r>
              <a:rPr lang="pt-BR" sz="1800" dirty="0">
                <a:solidFill>
                  <a:srgbClr val="0091AC"/>
                </a:solidFill>
              </a:rPr>
              <a:t>AKRA: </a:t>
            </a:r>
            <a:r>
              <a:rPr lang="pt-BR" sz="1800" dirty="0" err="1">
                <a:solidFill>
                  <a:srgbClr val="0091AC"/>
                </a:solidFill>
              </a:rPr>
              <a:t>Akranes</a:t>
            </a:r>
            <a:endParaRPr lang="pt-BR" sz="1800" dirty="0">
              <a:solidFill>
                <a:srgbClr val="0091AC"/>
              </a:solidFill>
            </a:endParaRPr>
          </a:p>
          <a:p>
            <a:r>
              <a:rPr lang="pt-BR" sz="1800" dirty="0">
                <a:solidFill>
                  <a:srgbClr val="0091AC"/>
                </a:solidFill>
              </a:rPr>
              <a:t>AKUR: </a:t>
            </a:r>
            <a:r>
              <a:rPr lang="pt-BR" sz="1800" dirty="0" err="1">
                <a:solidFill>
                  <a:srgbClr val="0091AC"/>
                </a:solidFill>
              </a:rPr>
              <a:t>Hamrar</a:t>
            </a:r>
            <a:endParaRPr lang="pt-BR" sz="1800" dirty="0">
              <a:solidFill>
                <a:srgbClr val="0091AC"/>
              </a:solidFill>
            </a:endParaRPr>
          </a:p>
          <a:p>
            <a:r>
              <a:rPr lang="pt-BR" sz="1800" dirty="0">
                <a:solidFill>
                  <a:srgbClr val="0091AC"/>
                </a:solidFill>
              </a:rPr>
              <a:t>HAFN: </a:t>
            </a:r>
            <a:r>
              <a:rPr lang="pt-BR" sz="1800" dirty="0" err="1">
                <a:solidFill>
                  <a:srgbClr val="0091AC"/>
                </a:solidFill>
              </a:rPr>
              <a:t>Hafnarfjörður</a:t>
            </a:r>
            <a:r>
              <a:rPr lang="pt-BR" sz="1800" dirty="0">
                <a:solidFill>
                  <a:srgbClr val="0091AC"/>
                </a:solidFill>
              </a:rPr>
              <a:t> Town</a:t>
            </a:r>
          </a:p>
          <a:p>
            <a:r>
              <a:rPr lang="pt-BR" sz="1800" dirty="0">
                <a:solidFill>
                  <a:srgbClr val="0091AC"/>
                </a:solidFill>
              </a:rPr>
              <a:t>HEIM: </a:t>
            </a:r>
            <a:r>
              <a:rPr lang="pt-BR" sz="1800" dirty="0" err="1">
                <a:solidFill>
                  <a:srgbClr val="0091AC"/>
                </a:solidFill>
              </a:rPr>
              <a:t>Heimaland</a:t>
            </a:r>
            <a:r>
              <a:rPr lang="pt-BR" sz="1800" dirty="0">
                <a:solidFill>
                  <a:srgbClr val="0091AC"/>
                </a:solidFill>
              </a:rPr>
              <a:t> - </a:t>
            </a:r>
            <a:r>
              <a:rPr lang="pt-BR" sz="1800" dirty="0" err="1">
                <a:solidFill>
                  <a:srgbClr val="0091AC"/>
                </a:solidFill>
              </a:rPr>
              <a:t>Heimaland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smtClean="0">
                <a:solidFill>
                  <a:srgbClr val="0091AC"/>
                </a:solidFill>
              </a:rPr>
              <a:t>Center</a:t>
            </a:r>
            <a:endParaRPr lang="pt-BR" sz="1800" dirty="0">
              <a:solidFill>
                <a:srgbClr val="0091AC"/>
              </a:solidFill>
            </a:endParaRPr>
          </a:p>
          <a:p>
            <a:r>
              <a:rPr lang="pt-BR" sz="1800" dirty="0">
                <a:solidFill>
                  <a:srgbClr val="0091AC"/>
                </a:solidFill>
              </a:rPr>
              <a:t>HÓLA: </a:t>
            </a:r>
            <a:r>
              <a:rPr lang="pt-BR" sz="1800" dirty="0" err="1">
                <a:solidFill>
                  <a:srgbClr val="0091AC"/>
                </a:solidFill>
              </a:rPr>
              <a:t>Hólaskjól</a:t>
            </a:r>
            <a:r>
              <a:rPr lang="pt-BR" sz="1800" dirty="0">
                <a:solidFill>
                  <a:srgbClr val="0091AC"/>
                </a:solidFill>
              </a:rPr>
              <a:t> - </a:t>
            </a:r>
            <a:r>
              <a:rPr lang="pt-BR" sz="1800" dirty="0" err="1">
                <a:solidFill>
                  <a:srgbClr val="0091AC"/>
                </a:solidFill>
              </a:rPr>
              <a:t>Hólaskjól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Center</a:t>
            </a:r>
          </a:p>
          <a:p>
            <a:r>
              <a:rPr lang="pt-BR" sz="1800" dirty="0">
                <a:solidFill>
                  <a:srgbClr val="0091AC"/>
                </a:solidFill>
              </a:rPr>
              <a:t>HVER: </a:t>
            </a:r>
            <a:r>
              <a:rPr lang="pt-BR" sz="1800" dirty="0" err="1">
                <a:solidFill>
                  <a:srgbClr val="0091AC"/>
                </a:solidFill>
              </a:rPr>
              <a:t>Hveragerði</a:t>
            </a:r>
            <a:r>
              <a:rPr lang="pt-BR" sz="1800" dirty="0">
                <a:solidFill>
                  <a:srgbClr val="0091AC"/>
                </a:solidFill>
              </a:rPr>
              <a:t> - </a:t>
            </a:r>
            <a:r>
              <a:rPr lang="pt-BR" sz="1800" dirty="0" err="1">
                <a:solidFill>
                  <a:srgbClr val="0091AC"/>
                </a:solidFill>
              </a:rPr>
              <a:t>Hveragerði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Center</a:t>
            </a:r>
          </a:p>
          <a:p>
            <a:r>
              <a:rPr lang="pt-BR" sz="1800" dirty="0">
                <a:solidFill>
                  <a:srgbClr val="0091AC"/>
                </a:solidFill>
              </a:rPr>
              <a:t>REYK: Reykjavík City</a:t>
            </a:r>
          </a:p>
          <a:p>
            <a:r>
              <a:rPr lang="pt-BR" sz="1800" dirty="0">
                <a:solidFill>
                  <a:srgbClr val="0091AC"/>
                </a:solidFill>
              </a:rPr>
              <a:t>SELF: </a:t>
            </a:r>
            <a:r>
              <a:rPr lang="pt-BR" sz="1800" dirty="0" err="1">
                <a:solidFill>
                  <a:srgbClr val="0091AC"/>
                </a:solidFill>
              </a:rPr>
              <a:t>Selfoss</a:t>
            </a:r>
            <a:endParaRPr lang="pt-BR" sz="1800" dirty="0">
              <a:solidFill>
                <a:srgbClr val="0091AC"/>
              </a:solidFill>
            </a:endParaRPr>
          </a:p>
          <a:p>
            <a:r>
              <a:rPr lang="pt-BR" sz="1800" dirty="0">
                <a:solidFill>
                  <a:srgbClr val="0091AC"/>
                </a:solidFill>
              </a:rPr>
              <a:t>SKAF: </a:t>
            </a:r>
            <a:r>
              <a:rPr lang="pt-BR" sz="1800" dirty="0" err="1">
                <a:solidFill>
                  <a:srgbClr val="0091AC"/>
                </a:solidFill>
              </a:rPr>
              <a:t>Skaftafell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national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park</a:t>
            </a:r>
            <a:r>
              <a:rPr lang="pt-BR" sz="1800" dirty="0">
                <a:solidFill>
                  <a:srgbClr val="0091AC"/>
                </a:solidFill>
              </a:rPr>
              <a:t> - </a:t>
            </a:r>
            <a:r>
              <a:rPr lang="pt-BR" sz="1800" dirty="0" err="1">
                <a:solidFill>
                  <a:srgbClr val="0091AC"/>
                </a:solidFill>
              </a:rPr>
              <a:t>Skaftafell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Center</a:t>
            </a:r>
            <a:br>
              <a:rPr lang="pt-BR" sz="1800" dirty="0">
                <a:solidFill>
                  <a:srgbClr val="0091AC"/>
                </a:solidFill>
              </a:rPr>
            </a:br>
            <a:r>
              <a:rPr lang="pt-BR" sz="1800" dirty="0">
                <a:solidFill>
                  <a:srgbClr val="0091AC"/>
                </a:solidFill>
              </a:rPr>
              <a:t>PING: </a:t>
            </a:r>
            <a:r>
              <a:rPr lang="pt-BR" sz="1800" dirty="0" err="1">
                <a:solidFill>
                  <a:srgbClr val="0091AC"/>
                </a:solidFill>
              </a:rPr>
              <a:t>Þingvellir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national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park</a:t>
            </a:r>
            <a:r>
              <a:rPr lang="pt-BR" sz="1800" dirty="0">
                <a:solidFill>
                  <a:srgbClr val="0091AC"/>
                </a:solidFill>
              </a:rPr>
              <a:t> -  </a:t>
            </a:r>
            <a:r>
              <a:rPr lang="pt-BR" sz="1800" dirty="0" err="1">
                <a:solidFill>
                  <a:srgbClr val="0091AC"/>
                </a:solidFill>
              </a:rPr>
              <a:t>Þingvellir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Center</a:t>
            </a:r>
          </a:p>
          <a:p>
            <a:r>
              <a:rPr lang="pt-BR" sz="1800" dirty="0">
                <a:solidFill>
                  <a:srgbClr val="0091AC"/>
                </a:solidFill>
              </a:rPr>
              <a:t>VEST: </a:t>
            </a:r>
            <a:r>
              <a:rPr lang="pt-BR" sz="1800" dirty="0" err="1">
                <a:solidFill>
                  <a:srgbClr val="0091AC"/>
                </a:solidFill>
              </a:rPr>
              <a:t>Vestmannaeyjar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island</a:t>
            </a:r>
            <a:r>
              <a:rPr lang="pt-BR" sz="1800" dirty="0">
                <a:solidFill>
                  <a:srgbClr val="0091AC"/>
                </a:solidFill>
              </a:rPr>
              <a:t> - </a:t>
            </a:r>
            <a:r>
              <a:rPr lang="pt-BR" sz="1800" dirty="0" err="1">
                <a:solidFill>
                  <a:srgbClr val="0091AC"/>
                </a:solidFill>
              </a:rPr>
              <a:t>Vestmannaeyjar</a:t>
            </a:r>
            <a:r>
              <a:rPr lang="pt-BR" sz="1800" dirty="0">
                <a:solidFill>
                  <a:srgbClr val="0091AC"/>
                </a:solidFill>
              </a:rPr>
              <a:t> </a:t>
            </a:r>
            <a:r>
              <a:rPr lang="pt-BR" sz="1800" dirty="0" err="1">
                <a:solidFill>
                  <a:srgbClr val="0091AC"/>
                </a:solidFill>
              </a:rPr>
              <a:t>Expedition</a:t>
            </a:r>
            <a:r>
              <a:rPr lang="pt-BR" sz="1800" dirty="0">
                <a:solidFill>
                  <a:srgbClr val="0091AC"/>
                </a:solidFill>
              </a:rPr>
              <a:t> Center</a:t>
            </a: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Expedições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2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Pontos de água: a água de torneira na Islândia é muito boa. Há avisos quando a água é imprópria para consumo. Levar “garrafinha” para carregar água.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Perto dos banheiros haverá pontos para descarte de água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Banheiros separados por sexo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Chuveiros separados por sexo. Água aquecida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geotérmicamente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.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Algumas expedições não terão lojas. Levar tudo o que for necessário.</a:t>
            </a: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Expedições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9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204124"/>
            <a:ext cx="7045661" cy="637384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29/07 – 02/08</a:t>
            </a:r>
          </a:p>
          <a:p>
            <a:r>
              <a:rPr lang="pt-BR" sz="1800" dirty="0" err="1">
                <a:solidFill>
                  <a:srgbClr val="0091AC"/>
                </a:solidFill>
                <a:latin typeface="Museo 300"/>
              </a:rPr>
              <a:t>Úlfljótsvatn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Scout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Center</a:t>
            </a:r>
          </a:p>
          <a:p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Eagle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Village</a:t>
            </a: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The Viking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Quarter</a:t>
            </a: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The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Middle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Ages</a:t>
            </a: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The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Eve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of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Independence</a:t>
            </a:r>
          </a:p>
          <a:p>
            <a:pPr>
              <a:buFontTx/>
              <a:buChar char="-"/>
            </a:pPr>
            <a:r>
              <a:rPr lang="pt-BR" sz="1800" dirty="0" err="1">
                <a:solidFill>
                  <a:srgbClr val="0091AC"/>
                </a:solidFill>
                <a:latin typeface="Museo 300"/>
              </a:rPr>
              <a:t>Modern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Iceland</a:t>
            </a: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Bull Village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Dragon Village</a:t>
            </a:r>
          </a:p>
          <a:p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Giant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Village</a:t>
            </a:r>
          </a:p>
          <a:p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Yggdrasill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Village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Global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Development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Village – atividades nas Vilas</a:t>
            </a:r>
          </a:p>
          <a:p>
            <a:endParaRPr lang="pt-BR" sz="1800" dirty="0" smtClean="0">
              <a:solidFill>
                <a:srgbClr val="0091AC"/>
              </a:solidFill>
              <a:latin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rgbClr val="033163"/>
                </a:solidFill>
                <a:latin typeface="Museo 700"/>
                <a:cs typeface="Museo 700"/>
              </a:rPr>
              <a:t>Althingi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1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487</Words>
  <Application>Microsoft Macintosh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Participantes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</dc:creator>
  <cp:lastModifiedBy>Lia Kaori Nishizawa</cp:lastModifiedBy>
  <cp:revision>32</cp:revision>
  <dcterms:created xsi:type="dcterms:W3CDTF">2014-03-03T15:51:30Z</dcterms:created>
  <dcterms:modified xsi:type="dcterms:W3CDTF">2017-05-15T11:30:56Z</dcterms:modified>
</cp:coreProperties>
</file>