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56" r:id="rId3"/>
    <p:sldId id="257" r:id="rId4"/>
    <p:sldId id="259" r:id="rId5"/>
    <p:sldId id="263" r:id="rId6"/>
    <p:sldId id="267" r:id="rId7"/>
    <p:sldId id="264" r:id="rId8"/>
    <p:sldId id="265" r:id="rId9"/>
    <p:sldId id="266" r:id="rId10"/>
    <p:sldId id="268" r:id="rId11"/>
    <p:sldId id="26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163"/>
    <a:srgbClr val="FFF10B"/>
    <a:srgbClr val="0091AC"/>
    <a:srgbClr val="B0C123"/>
    <a:srgbClr val="006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704" y="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15EF6-F6D1-7B45-90A8-7CBA4D34B66E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04A8-661B-234D-94D1-C4F99EFA2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004A8-661B-234D-94D1-C4F99EFA22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9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2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9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5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8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katabudin.is/en/products/rent" TargetMode="External"/><Relationship Id="rId3" Type="http://schemas.openxmlformats.org/officeDocument/2006/relationships/hyperlink" Target="http://skatabudin.is/en/products/moot-item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stintivo 2 - Brasil Moo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53" r="-41453"/>
          <a:stretch>
            <a:fillRect/>
          </a:stretch>
        </p:blipFill>
        <p:spPr>
          <a:xfrm>
            <a:off x="831159" y="1128858"/>
            <a:ext cx="8312841" cy="4571742"/>
          </a:xfrm>
        </p:spPr>
      </p:pic>
    </p:spTree>
    <p:extLst>
      <p:ext uri="{BB962C8B-B14F-4D97-AF65-F5344CB8AC3E}">
        <p14:creationId xmlns:p14="http://schemas.microsoft.com/office/powerpoint/2010/main" val="45876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9665"/>
            <a:ext cx="7772400" cy="1470025"/>
          </a:xfrm>
        </p:spPr>
        <p:txBody>
          <a:bodyPr>
            <a:normAutofit/>
          </a:bodyPr>
          <a:lstStyle/>
          <a:p>
            <a:r>
              <a:rPr lang="bg-BG" sz="8000" dirty="0" smtClean="0">
                <a:solidFill>
                  <a:srgbClr val="006A2E"/>
                </a:solidFill>
                <a:latin typeface="Museo 700"/>
                <a:cs typeface="Museo 700"/>
              </a:rPr>
              <a:t>Dicas de Saúde</a:t>
            </a:r>
            <a:endParaRPr lang="en-US" sz="8000" dirty="0">
              <a:solidFill>
                <a:srgbClr val="006A2E"/>
              </a:solidFill>
              <a:latin typeface="Museo 700"/>
              <a:cs typeface="Museo 700"/>
            </a:endParaRPr>
          </a:p>
        </p:txBody>
      </p:sp>
      <p:pic>
        <p:nvPicPr>
          <p:cNvPr id="4" name="Picture 3" descr="logoti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08" y="5029170"/>
            <a:ext cx="1327595" cy="18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9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0331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33163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>
                <a:solidFill>
                  <a:srgbClr val="0091AC"/>
                </a:solidFill>
                <a:latin typeface="Museo 700"/>
                <a:cs typeface="Museo 700"/>
              </a:rPr>
              <a:t>Dicas de Saúde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41139" y="567012"/>
            <a:ext cx="7045661" cy="55591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91AC"/>
                </a:solidFill>
                <a:latin typeface="Museo 300"/>
                <a:cs typeface="Museo 300"/>
              </a:rPr>
              <a:t>N</a:t>
            </a:r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ão fazer a unha do pé na semana da viagem</a:t>
            </a:r>
          </a:p>
          <a:p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Levar calçado confortável e não esquecer de lacear antes da viagem</a:t>
            </a:r>
          </a:p>
          <a:p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Meninas: levar absorventes e remédio para cólica</a:t>
            </a:r>
          </a:p>
          <a:p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Kit de primeiros socorros com: remédios que costumam tomar, band-aid, pomada para assaduras (meninos), remédio para dor de cabeça. </a:t>
            </a:r>
            <a:r>
              <a:rPr lang="en-US" sz="2400" dirty="0" smtClean="0">
                <a:solidFill>
                  <a:srgbClr val="0091AC"/>
                </a:solidFill>
                <a:latin typeface="Museo 300"/>
                <a:cs typeface="Museo 300"/>
              </a:rPr>
              <a:t>E</a:t>
            </a:r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tc</a:t>
            </a:r>
          </a:p>
          <a:p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Caso tomem remédio de uso contínuo e/ou controlado, levar receita em inglês.</a:t>
            </a:r>
          </a:p>
          <a:p>
            <a:r>
              <a:rPr lang="en-US" sz="2400" dirty="0" smtClean="0">
                <a:solidFill>
                  <a:srgbClr val="0091AC"/>
                </a:solidFill>
                <a:latin typeface="Museo 300"/>
                <a:cs typeface="Museo 300"/>
              </a:rPr>
              <a:t>B</a:t>
            </a:r>
            <a:r>
              <a:rPr lang="bg-BG" sz="2400" smtClean="0">
                <a:solidFill>
                  <a:srgbClr val="0091AC"/>
                </a:solidFill>
                <a:latin typeface="Museo 300"/>
                <a:cs typeface="Museo 300"/>
              </a:rPr>
              <a:t>eber bastante água</a:t>
            </a:r>
            <a:endParaRPr lang="bg-BG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bg-BG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bg-BG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en-US" sz="24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</p:spTree>
    <p:extLst>
      <p:ext uri="{BB962C8B-B14F-4D97-AF65-F5344CB8AC3E}">
        <p14:creationId xmlns:p14="http://schemas.microsoft.com/office/powerpoint/2010/main" val="48777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30"/>
            <a:ext cx="8229600" cy="563853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91AC"/>
                </a:solidFill>
                <a:latin typeface="Museo 300"/>
                <a:cs typeface="Museo 300"/>
              </a:rPr>
              <a:t>N</a:t>
            </a:r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ão teremos médico no stand</a:t>
            </a:r>
          </a:p>
          <a:p>
            <a:r>
              <a:rPr lang="en-US" sz="2400" dirty="0" smtClean="0">
                <a:solidFill>
                  <a:srgbClr val="0091AC"/>
                </a:solidFill>
                <a:latin typeface="Museo 300"/>
                <a:cs typeface="Museo 300"/>
              </a:rPr>
              <a:t>N</a:t>
            </a:r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ão tem vacina obrigatória para entrar na Islândia. Verificar se algum país que irá passar antes ou depois precisa.</a:t>
            </a:r>
          </a:p>
          <a:p>
            <a:endParaRPr lang="en-US" sz="24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</p:spTree>
    <p:extLst>
      <p:ext uri="{BB962C8B-B14F-4D97-AF65-F5344CB8AC3E}">
        <p14:creationId xmlns:p14="http://schemas.microsoft.com/office/powerpoint/2010/main" val="160413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9665"/>
            <a:ext cx="7772400" cy="1470025"/>
          </a:xfrm>
        </p:spPr>
        <p:txBody>
          <a:bodyPr>
            <a:normAutofit/>
          </a:bodyPr>
          <a:lstStyle/>
          <a:p>
            <a:r>
              <a:rPr lang="bg-BG" sz="8000" dirty="0" smtClean="0">
                <a:solidFill>
                  <a:srgbClr val="006A2E"/>
                </a:solidFill>
                <a:latin typeface="Museo 700"/>
                <a:cs typeface="Museo 700"/>
              </a:rPr>
              <a:t>O </a:t>
            </a:r>
            <a:r>
              <a:rPr lang="bg-BG" sz="8000" dirty="0">
                <a:solidFill>
                  <a:srgbClr val="006A2E"/>
                </a:solidFill>
                <a:latin typeface="Museo 700"/>
                <a:cs typeface="Museo 700"/>
              </a:rPr>
              <a:t>q</a:t>
            </a:r>
            <a:r>
              <a:rPr lang="bg-BG" sz="8000" dirty="0" smtClean="0">
                <a:solidFill>
                  <a:srgbClr val="006A2E"/>
                </a:solidFill>
                <a:latin typeface="Museo 700"/>
                <a:cs typeface="Museo 700"/>
              </a:rPr>
              <a:t>ue levar?</a:t>
            </a:r>
            <a:endParaRPr lang="en-US" sz="8000" dirty="0">
              <a:solidFill>
                <a:srgbClr val="006A2E"/>
              </a:solidFill>
              <a:latin typeface="Museo 700"/>
              <a:cs typeface="Museo 700"/>
            </a:endParaRPr>
          </a:p>
        </p:txBody>
      </p:sp>
      <p:pic>
        <p:nvPicPr>
          <p:cNvPr id="4" name="Picture 3" descr="logoti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08" y="5029170"/>
            <a:ext cx="1327595" cy="18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7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3650"/>
            <a:ext cx="8229600" cy="5772513"/>
          </a:xfrm>
        </p:spPr>
        <p:txBody>
          <a:bodyPr>
            <a:normAutofit fontScale="40000" lnSpcReduction="20000"/>
          </a:bodyPr>
          <a:lstStyle/>
          <a:p>
            <a:endParaRPr lang="bg-BG" dirty="0">
              <a:solidFill>
                <a:srgbClr val="0091AC"/>
              </a:solidFill>
              <a:latin typeface="Museo 300"/>
              <a:cs typeface="Museo 300"/>
            </a:endParaRPr>
          </a:p>
          <a:p>
            <a:r>
              <a:rPr lang="bg-BG" sz="5600" dirty="0" smtClean="0">
                <a:solidFill>
                  <a:srgbClr val="0091AC"/>
                </a:solidFill>
                <a:latin typeface="Museo 300"/>
                <a:cs typeface="Museo 300"/>
              </a:rPr>
              <a:t>Atenção na hora de preparar a mochila. C</a:t>
            </a:r>
            <a:r>
              <a:rPr lang="bg-BG" sz="5600" dirty="0">
                <a:solidFill>
                  <a:srgbClr val="0091AC"/>
                </a:solidFill>
                <a:latin typeface="Museo 300"/>
                <a:cs typeface="Museo 300"/>
              </a:rPr>
              <a:t>l</a:t>
            </a:r>
            <a:r>
              <a:rPr lang="pt-BR" sz="5600" dirty="0" smtClean="0">
                <a:solidFill>
                  <a:srgbClr val="0091AC"/>
                </a:solidFill>
                <a:latin typeface="Museo 300"/>
                <a:cs typeface="Museo 300"/>
              </a:rPr>
              <a:t>ima </a:t>
            </a:r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muito diferente do nosso. </a:t>
            </a:r>
          </a:p>
          <a:p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No verão é possível ter qualquer tipo de tempo: chuva, vento, sol, granizo e até mesmo neve.</a:t>
            </a:r>
          </a:p>
          <a:p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Durante a noite a temperatura pode cair para 0-5ºC, considere levar/ usar </a:t>
            </a:r>
            <a:r>
              <a:rPr lang="pt-BR" sz="5600" b="1" dirty="0">
                <a:solidFill>
                  <a:srgbClr val="0091AC"/>
                </a:solidFill>
                <a:latin typeface="Museo 300"/>
                <a:cs typeface="Museo 300"/>
              </a:rPr>
              <a:t>meias grossas e quentes</a:t>
            </a:r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 e </a:t>
            </a:r>
            <a:r>
              <a:rPr lang="pt-BR" sz="5600" b="1" dirty="0">
                <a:solidFill>
                  <a:srgbClr val="0091AC"/>
                </a:solidFill>
                <a:latin typeface="Museo 300"/>
                <a:cs typeface="Museo 300"/>
              </a:rPr>
              <a:t>gorro</a:t>
            </a:r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.</a:t>
            </a:r>
          </a:p>
          <a:p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As barracas devem estar preparadas para aguentar chuva. É interessante colocar um </a:t>
            </a:r>
            <a:r>
              <a:rPr lang="pt-BR" sz="5600" b="1" dirty="0">
                <a:solidFill>
                  <a:srgbClr val="0091AC"/>
                </a:solidFill>
                <a:latin typeface="Museo 300"/>
                <a:cs typeface="Museo 300"/>
              </a:rPr>
              <a:t>toldo</a:t>
            </a:r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 debaixo da barraca para evitar a entrada de água na barraca em caso de chuva.</a:t>
            </a:r>
          </a:p>
          <a:p>
            <a:r>
              <a:rPr lang="pt-BR" sz="5600" b="1" dirty="0">
                <a:solidFill>
                  <a:srgbClr val="0091AC"/>
                </a:solidFill>
                <a:latin typeface="Museo 300"/>
                <a:cs typeface="Museo 300"/>
              </a:rPr>
              <a:t>Isolante térmico</a:t>
            </a:r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 é um item muito importante para uma boa noite de sono. Uma camada de </a:t>
            </a:r>
            <a:r>
              <a:rPr lang="pt-BR" sz="5600" b="1" dirty="0">
                <a:solidFill>
                  <a:srgbClr val="0091AC"/>
                </a:solidFill>
                <a:latin typeface="Museo 300"/>
                <a:cs typeface="Museo 300"/>
              </a:rPr>
              <a:t>papelão</a:t>
            </a:r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 entre o chão da barraca e o saco de dormir também é interessante para se ter um calor extra.</a:t>
            </a:r>
          </a:p>
          <a:p>
            <a:r>
              <a:rPr lang="pt-BR" sz="5600" dirty="0">
                <a:solidFill>
                  <a:srgbClr val="0091AC"/>
                </a:solidFill>
                <a:latin typeface="Museo 300"/>
                <a:cs typeface="Museo 300"/>
              </a:rPr>
              <a:t>É importante estar aquecido quando for dormir: tome um banho quente ou se movimente (dance, corra, jogue...) antes de se deitar</a:t>
            </a:r>
            <a:r>
              <a:rPr lang="pt-BR" sz="5600" dirty="0" smtClean="0">
                <a:solidFill>
                  <a:srgbClr val="0091AC"/>
                </a:solidFill>
                <a:latin typeface="Museo 300"/>
                <a:cs typeface="Museo 300"/>
              </a:rPr>
              <a:t>.</a:t>
            </a:r>
            <a:endParaRPr lang="bg-BG" sz="56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en-US" sz="5600" dirty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pt-BR" sz="56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</p:spTree>
    <p:extLst>
      <p:ext uri="{BB962C8B-B14F-4D97-AF65-F5344CB8AC3E}">
        <p14:creationId xmlns:p14="http://schemas.microsoft.com/office/powerpoint/2010/main" val="319639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Mochila leve, confortável, impermeável, com pelo menos 60 litros de capacidade. Malas são inadequadas.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Mochila de ataque adequada para saídas de um dia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Barraca adequada para o clima islandês (3 estações). A barraca precisa aguentar ventos fortes e chuvas pesadas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Saco de dormir confortável para 0ºC ou menos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Isolante térmico</a:t>
            </a:r>
          </a:p>
          <a:p>
            <a:pPr lvl="0"/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Squeeze</a:t>
            </a: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Prato/ Tigela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Caneca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Talheres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Kit de primeiros socorros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Óculos de sol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Protetor Solar (a radiação UV é intensa na Islândia)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 e protetor labial</a:t>
            </a: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Repelente e mosquiteiro para proteger seu rosto das picadas das moscas negras que são comuns na Islândia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uniforme/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vestu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á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rio escoteiro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shorts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camisetas</a:t>
            </a:r>
            <a:endParaRPr lang="pt-BR" sz="18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>
                <a:solidFill>
                  <a:srgbClr val="033163"/>
                </a:solidFill>
                <a:latin typeface="Museo 700"/>
                <a:cs typeface="Museo 700"/>
              </a:rPr>
              <a:t>O que você não pode esquecer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5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camisetas de mangas compridas</a:t>
            </a:r>
            <a:r>
              <a:rPr lang="bg-BG" sz="1800" dirty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  <a:endParaRPr lang="bg-BG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maiô ou sunga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toalha</a:t>
            </a:r>
            <a:endParaRPr lang="pt-BR" sz="1800" dirty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Segunda pele (mangas compridas e calças compridas) </a:t>
            </a: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calças</a:t>
            </a:r>
          </a:p>
          <a:p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blusas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quentes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(</a:t>
            </a: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de lã, </a:t>
            </a:r>
            <a:r>
              <a:rPr lang="pt-BR" sz="1800" dirty="0" err="1">
                <a:solidFill>
                  <a:srgbClr val="0091AC"/>
                </a:solidFill>
                <a:latin typeface="Museo 300"/>
                <a:cs typeface="Museo 300"/>
              </a:rPr>
              <a:t>fleece</a:t>
            </a: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 e/ou outras tecnologias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)</a:t>
            </a:r>
            <a:endParaRPr lang="bg-BG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calças </a:t>
            </a: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e jaqueta impermeáveis. Capa do tipo poncho não é recomendado por causa da probabilidade de muito vento</a:t>
            </a: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gorro</a:t>
            </a: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meias grossas/ quentes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calças para caminhada. Jeans não é recomendado, pois retêm água e secam muito devagar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mínimo </a:t>
            </a: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dois pares de meias para caminhada (mínimo 70% de lã, não algodão)</a:t>
            </a: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boa bota de caminhada, amaciada, à prova de água, com bom suporte para o tornozelo e solado VIBRAM (ou equivalente)</a:t>
            </a: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sapato leve (</a:t>
            </a:r>
            <a:r>
              <a:rPr lang="pt-BR" sz="1800" dirty="0" err="1">
                <a:solidFill>
                  <a:srgbClr val="0091AC"/>
                </a:solidFill>
                <a:latin typeface="Museo 300"/>
                <a:cs typeface="Museo 300"/>
              </a:rPr>
              <a:t>papete</a:t>
            </a: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 ou similar), para caso seja necessário atravessar algum rio durante a caminhada</a:t>
            </a: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material de higiene pessoal</a:t>
            </a:r>
          </a:p>
          <a:p>
            <a:pPr lvl="0"/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roupas íntimas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 </a:t>
            </a:r>
          </a:p>
          <a:p>
            <a:endParaRPr lang="en-US" sz="18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>
                <a:solidFill>
                  <a:srgbClr val="033163"/>
                </a:solidFill>
                <a:latin typeface="Museo 700"/>
                <a:cs typeface="Museo 700"/>
              </a:rPr>
              <a:t>O que você não pode esquecer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1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r>
              <a:rPr lang="bg-BG" sz="1800" dirty="0">
                <a:solidFill>
                  <a:srgbClr val="0091AC"/>
                </a:solidFill>
                <a:latin typeface="Museo 300"/>
                <a:cs typeface="Museo 300"/>
              </a:rPr>
              <a:t>m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áscara de dormir</a:t>
            </a:r>
          </a:p>
          <a:p>
            <a:r>
              <a:rPr lang="bg-BG" sz="1800" dirty="0">
                <a:solidFill>
                  <a:srgbClr val="0091AC"/>
                </a:solidFill>
                <a:latin typeface="Museo 300"/>
                <a:cs typeface="Museo 300"/>
              </a:rPr>
              <a:t>a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daptador de tomada. A tomada na Islândia é a de 2 pinos redondos.</a:t>
            </a:r>
          </a:p>
          <a:p>
            <a:endParaRPr lang="en-US" sz="18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>
                <a:solidFill>
                  <a:srgbClr val="033163"/>
                </a:solidFill>
                <a:latin typeface="Museo 700"/>
                <a:cs typeface="Museo 700"/>
              </a:rPr>
              <a:t>O que você não pode esquecer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6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464951"/>
            <a:ext cx="82743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Para </a:t>
            </a:r>
            <a:r>
              <a:rPr lang="pt-BR" dirty="0">
                <a:solidFill>
                  <a:srgbClr val="0091AC"/>
                </a:solidFill>
                <a:latin typeface="Museo 300"/>
                <a:cs typeface="Museo 300"/>
              </a:rPr>
              <a:t>algumas atividades das </a:t>
            </a:r>
            <a:r>
              <a:rPr lang="bg-BG" dirty="0" smtClean="0">
                <a:solidFill>
                  <a:srgbClr val="0091AC"/>
                </a:solidFill>
                <a:latin typeface="Museo 300"/>
                <a:cs typeface="Museo 300"/>
              </a:rPr>
              <a:t>expedições</a:t>
            </a: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, </a:t>
            </a:r>
            <a:r>
              <a:rPr lang="pt-BR" dirty="0">
                <a:solidFill>
                  <a:srgbClr val="0091AC"/>
                </a:solidFill>
                <a:latin typeface="Museo 300"/>
                <a:cs typeface="Museo 300"/>
              </a:rPr>
              <a:t>será necessário um material específico. </a:t>
            </a:r>
            <a:endParaRPr lang="bg-BG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A </a:t>
            </a:r>
            <a:r>
              <a:rPr lang="pt-BR" dirty="0">
                <a:solidFill>
                  <a:srgbClr val="0091AC"/>
                </a:solidFill>
                <a:latin typeface="Museo 300"/>
                <a:cs typeface="Museo 300"/>
              </a:rPr>
              <a:t>lista será divulgada mais para frente. </a:t>
            </a:r>
            <a:endParaRPr lang="bg-BG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As </a:t>
            </a:r>
            <a:r>
              <a:rPr lang="pt-BR" dirty="0">
                <a:solidFill>
                  <a:srgbClr val="0091AC"/>
                </a:solidFill>
                <a:latin typeface="Museo 300"/>
                <a:cs typeface="Museo 300"/>
              </a:rPr>
              <a:t>pessoas terão oportunidade de comprar esses equipamentos com </a:t>
            </a: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antecedência.</a:t>
            </a:r>
            <a:r>
              <a:rPr lang="bg-BG" dirty="0" smtClean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Quem </a:t>
            </a:r>
            <a:r>
              <a:rPr lang="pt-BR" dirty="0">
                <a:solidFill>
                  <a:srgbClr val="0091AC"/>
                </a:solidFill>
                <a:latin typeface="Museo 300"/>
                <a:cs typeface="Museo 300"/>
              </a:rPr>
              <a:t>não tiver o material necessário no dia da </a:t>
            </a:r>
            <a:r>
              <a:rPr lang="bg-BG" dirty="0" smtClean="0">
                <a:solidFill>
                  <a:srgbClr val="0091AC"/>
                </a:solidFill>
                <a:latin typeface="Museo 300"/>
                <a:cs typeface="Museo 300"/>
              </a:rPr>
              <a:t>expedição</a:t>
            </a: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, </a:t>
            </a:r>
            <a:r>
              <a:rPr lang="pt-BR" dirty="0">
                <a:solidFill>
                  <a:srgbClr val="0091AC"/>
                </a:solidFill>
                <a:latin typeface="Museo 300"/>
                <a:cs typeface="Museo 300"/>
              </a:rPr>
              <a:t>será excluído da atividade. </a:t>
            </a:r>
            <a:endParaRPr lang="bg-BG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91AC"/>
                </a:solidFill>
                <a:latin typeface="Museo 300"/>
                <a:cs typeface="Museo 300"/>
              </a:rPr>
              <a:t>Lembramos </a:t>
            </a:r>
            <a:r>
              <a:rPr lang="pt-BR" dirty="0">
                <a:solidFill>
                  <a:srgbClr val="0091AC"/>
                </a:solidFill>
                <a:latin typeface="Museo 300"/>
                <a:cs typeface="Museo 300"/>
              </a:rPr>
              <a:t>que não será possível comprar na hora, pois não há lojas nas proximidades de vários campos do programa de Expedições</a:t>
            </a:r>
            <a:r>
              <a:rPr lang="pt-BR" dirty="0">
                <a:solidFill>
                  <a:srgbClr val="0091A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672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548"/>
            <a:ext cx="8229600" cy="5774616"/>
          </a:xfrm>
        </p:spPr>
        <p:txBody>
          <a:bodyPr/>
          <a:lstStyle/>
          <a:p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Aluguel de equipamento</a:t>
            </a:r>
          </a:p>
          <a:p>
            <a:pPr marL="0" indent="0">
              <a:buNone/>
            </a:pPr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- </a:t>
            </a:r>
            <a:r>
              <a:rPr lang="en-US" sz="2400" dirty="0">
                <a:solidFill>
                  <a:srgbClr val="0091AC"/>
                </a:solidFill>
                <a:latin typeface="Museo 300"/>
                <a:cs typeface="Museo 300"/>
              </a:rPr>
              <a:t>A</a:t>
            </a:r>
            <a:r>
              <a:rPr lang="bg-BG" sz="2400" dirty="0">
                <a:solidFill>
                  <a:srgbClr val="0091AC"/>
                </a:solidFill>
                <a:latin typeface="Museo 300"/>
                <a:cs typeface="Museo 300"/>
              </a:rPr>
              <a:t>té </a:t>
            </a:r>
            <a:r>
              <a:rPr lang="bg-BG" sz="2400" b="1" dirty="0">
                <a:solidFill>
                  <a:srgbClr val="0091AC"/>
                </a:solidFill>
                <a:latin typeface="Museo 300"/>
                <a:cs typeface="Museo 300"/>
              </a:rPr>
              <a:t>15/05 </a:t>
            </a:r>
            <a:r>
              <a:rPr lang="bg-BG" sz="2400" dirty="0">
                <a:solidFill>
                  <a:srgbClr val="0091AC"/>
                </a:solidFill>
                <a:latin typeface="Museo 300"/>
                <a:cs typeface="Museo 300"/>
              </a:rPr>
              <a:t>pelo: </a:t>
            </a:r>
            <a:r>
              <a:rPr lang="en-US" sz="2400" dirty="0">
                <a:solidFill>
                  <a:srgbClr val="0091AC"/>
                </a:solidFill>
                <a:latin typeface="Museo 300"/>
                <a:cs typeface="Museo 300"/>
                <a:hlinkClick r:id="rId2"/>
              </a:rPr>
              <a:t>http://skatabudin.is/en/products/</a:t>
            </a:r>
            <a:r>
              <a:rPr lang="en-US" sz="2400" dirty="0" smtClean="0">
                <a:solidFill>
                  <a:srgbClr val="0091AC"/>
                </a:solidFill>
                <a:latin typeface="Museo 300"/>
                <a:cs typeface="Museo 300"/>
                <a:hlinkClick r:id="rId2"/>
              </a:rPr>
              <a:t>rent</a:t>
            </a:r>
            <a:endParaRPr lang="bg-BG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Compra de equipamento pelo: </a:t>
            </a:r>
            <a:r>
              <a:rPr lang="en-US" sz="2400" dirty="0">
                <a:solidFill>
                  <a:srgbClr val="0091AC"/>
                </a:solidFill>
                <a:latin typeface="Museo 300"/>
                <a:cs typeface="Museo 300"/>
                <a:hlinkClick r:id="rId3"/>
              </a:rPr>
              <a:t>http://</a:t>
            </a:r>
            <a:r>
              <a:rPr lang="en-US" sz="2400" dirty="0" err="1">
                <a:solidFill>
                  <a:srgbClr val="0091AC"/>
                </a:solidFill>
                <a:latin typeface="Museo 300"/>
                <a:cs typeface="Museo 300"/>
                <a:hlinkClick r:id="rId3"/>
              </a:rPr>
              <a:t>skatabudin.is</a:t>
            </a:r>
            <a:r>
              <a:rPr lang="en-US" sz="2400" dirty="0">
                <a:solidFill>
                  <a:srgbClr val="0091AC"/>
                </a:solidFill>
                <a:latin typeface="Museo 300"/>
                <a:cs typeface="Museo 300"/>
                <a:hlinkClick r:id="rId3"/>
              </a:rPr>
              <a:t>/en/products/moot-items</a:t>
            </a:r>
            <a:endParaRPr lang="bg-BG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>
              <a:buFontTx/>
              <a:buChar char="-"/>
            </a:pPr>
            <a:endParaRPr lang="bg-BG" dirty="0" smtClean="0">
              <a:solidFill>
                <a:srgbClr val="0091AC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91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1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846"/>
            <a:ext cx="8229600" cy="5831317"/>
          </a:xfrm>
        </p:spPr>
        <p:txBody>
          <a:bodyPr/>
          <a:lstStyle/>
          <a:p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N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ão guardar coisas molhadas dentro da barraca/ mochila</a:t>
            </a:r>
          </a:p>
          <a:p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U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sar a técnica das 3 camadas de roupa</a:t>
            </a:r>
          </a:p>
          <a:p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E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nsacar sempre o saco de dormir (item mais valioso da mochila)</a:t>
            </a:r>
          </a:p>
          <a:p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V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oltagem: 220V</a:t>
            </a:r>
          </a:p>
          <a:p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Barracas individuais. Exceções: mesma patrulha e mesmo sexo. IST e CMT podem compartilhar se forem do mesmo sexo.</a:t>
            </a:r>
          </a:p>
          <a:p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Usar o uniforme/ vestuário de forma correta</a:t>
            </a:r>
          </a:p>
          <a:p>
            <a:endParaRPr lang="bg-BG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bg-BG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4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724</Words>
  <Application>Microsoft Macintosh PowerPoint</Application>
  <PresentationFormat>On-screen Show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O que levar?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Dicas de Saúde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</dc:creator>
  <cp:lastModifiedBy>Lia Kaori Nishizawa</cp:lastModifiedBy>
  <cp:revision>18</cp:revision>
  <dcterms:created xsi:type="dcterms:W3CDTF">2014-03-03T15:51:30Z</dcterms:created>
  <dcterms:modified xsi:type="dcterms:W3CDTF">2017-05-15T11:25:49Z</dcterms:modified>
</cp:coreProperties>
</file>